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271" r:id="rId9"/>
    <p:sldId id="261" r:id="rId10"/>
    <p:sldId id="26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2" r:id="rId20"/>
    <p:sldId id="275" r:id="rId21"/>
    <p:sldId id="274" r:id="rId22"/>
    <p:sldId id="278" r:id="rId23"/>
    <p:sldId id="270" r:id="rId2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uVoocSqK/NGnVqvnRYp3jKMRV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C83274-ED5E-4283-87AC-803F7BE991B0}" v="18" dt="2025-11-30T12:02:16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Bowen" userId="7597aa35bef78cb0" providerId="LiveId" clId="{D50824A8-C841-4DA6-BD15-9AB980C228F5}"/>
    <pc:docChg chg="undo custSel addSld delSld modSld sldOrd">
      <pc:chgData name="Nick Bowen" userId="7597aa35bef78cb0" providerId="LiveId" clId="{D50824A8-C841-4DA6-BD15-9AB980C228F5}" dt="2025-11-30T12:02:16.555" v="944" actId="20577"/>
      <pc:docMkLst>
        <pc:docMk/>
      </pc:docMkLst>
      <pc:sldChg chg="ord">
        <pc:chgData name="Nick Bowen" userId="7597aa35bef78cb0" providerId="LiveId" clId="{D50824A8-C841-4DA6-BD15-9AB980C228F5}" dt="2025-11-25T09:52:11.186" v="1"/>
        <pc:sldMkLst>
          <pc:docMk/>
          <pc:sldMk cId="0" sldId="256"/>
        </pc:sldMkLst>
      </pc:sldChg>
      <pc:sldChg chg="ord">
        <pc:chgData name="Nick Bowen" userId="7597aa35bef78cb0" providerId="LiveId" clId="{D50824A8-C841-4DA6-BD15-9AB980C228F5}" dt="2025-11-25T09:52:20.911" v="5"/>
        <pc:sldMkLst>
          <pc:docMk/>
          <pc:sldMk cId="0" sldId="257"/>
        </pc:sldMkLst>
      </pc:sldChg>
      <pc:sldChg chg="modSp mod ord">
        <pc:chgData name="Nick Bowen" userId="7597aa35bef78cb0" providerId="LiveId" clId="{D50824A8-C841-4DA6-BD15-9AB980C228F5}" dt="2025-11-30T11:45:02.750" v="867" actId="20577"/>
        <pc:sldMkLst>
          <pc:docMk/>
          <pc:sldMk cId="0" sldId="263"/>
        </pc:sldMkLst>
        <pc:spChg chg="mod">
          <ac:chgData name="Nick Bowen" userId="7597aa35bef78cb0" providerId="LiveId" clId="{D50824A8-C841-4DA6-BD15-9AB980C228F5}" dt="2025-11-30T11:45:02.750" v="867" actId="20577"/>
          <ac:spMkLst>
            <pc:docMk/>
            <pc:sldMk cId="0" sldId="263"/>
            <ac:spMk id="129" creationId="{00000000-0000-0000-0000-000000000000}"/>
          </ac:spMkLst>
        </pc:spChg>
      </pc:sldChg>
      <pc:sldChg chg="ord">
        <pc:chgData name="Nick Bowen" userId="7597aa35bef78cb0" providerId="LiveId" clId="{D50824A8-C841-4DA6-BD15-9AB980C228F5}" dt="2025-11-25T09:53:31.315" v="10"/>
        <pc:sldMkLst>
          <pc:docMk/>
          <pc:sldMk cId="0" sldId="269"/>
        </pc:sldMkLst>
      </pc:sldChg>
      <pc:sldChg chg="add ord">
        <pc:chgData name="Nick Bowen" userId="7597aa35bef78cb0" providerId="LiveId" clId="{D50824A8-C841-4DA6-BD15-9AB980C228F5}" dt="2025-11-25T09:52:47.948" v="8"/>
        <pc:sldMkLst>
          <pc:docMk/>
          <pc:sldMk cId="1237673362" sldId="271"/>
        </pc:sldMkLst>
      </pc:sldChg>
      <pc:sldChg chg="modSp add mod modAnim">
        <pc:chgData name="Nick Bowen" userId="7597aa35bef78cb0" providerId="LiveId" clId="{D50824A8-C841-4DA6-BD15-9AB980C228F5}" dt="2025-11-30T11:15:33.628" v="543"/>
        <pc:sldMkLst>
          <pc:docMk/>
          <pc:sldMk cId="4229292325" sldId="272"/>
        </pc:sldMkLst>
        <pc:spChg chg="mod">
          <ac:chgData name="Nick Bowen" userId="7597aa35bef78cb0" providerId="LiveId" clId="{D50824A8-C841-4DA6-BD15-9AB980C228F5}" dt="2025-11-30T11:14:13.193" v="538" actId="20577"/>
          <ac:spMkLst>
            <pc:docMk/>
            <pc:sldMk cId="4229292325" sldId="272"/>
            <ac:spMk id="129" creationId="{8FC9602F-8FE8-3F6E-97C4-393AE9F3D7A3}"/>
          </ac:spMkLst>
        </pc:spChg>
      </pc:sldChg>
      <pc:sldChg chg="addSp modSp add mod setBg">
        <pc:chgData name="Nick Bowen" userId="7597aa35bef78cb0" providerId="LiveId" clId="{D50824A8-C841-4DA6-BD15-9AB980C228F5}" dt="2025-11-30T09:34:23.509" v="186" actId="14100"/>
        <pc:sldMkLst>
          <pc:docMk/>
          <pc:sldMk cId="1859414927" sldId="274"/>
        </pc:sldMkLst>
        <pc:spChg chg="add mod">
          <ac:chgData name="Nick Bowen" userId="7597aa35bef78cb0" providerId="LiveId" clId="{D50824A8-C841-4DA6-BD15-9AB980C228F5}" dt="2025-11-30T09:34:23.509" v="186" actId="14100"/>
          <ac:spMkLst>
            <pc:docMk/>
            <pc:sldMk cId="1859414927" sldId="274"/>
            <ac:spMk id="2" creationId="{4F84378B-ADAD-E9DA-DA78-855268460C10}"/>
          </ac:spMkLst>
        </pc:spChg>
        <pc:spChg chg="mod ord">
          <ac:chgData name="Nick Bowen" userId="7597aa35bef78cb0" providerId="LiveId" clId="{D50824A8-C841-4DA6-BD15-9AB980C228F5}" dt="2025-11-29T12:28:10.449" v="167" actId="26606"/>
          <ac:spMkLst>
            <pc:docMk/>
            <pc:sldMk cId="1859414927" sldId="274"/>
            <ac:spMk id="129" creationId="{C57857C3-DD61-B2AA-B573-4E252662DB37}"/>
          </ac:spMkLst>
        </pc:spChg>
        <pc:spChg chg="add">
          <ac:chgData name="Nick Bowen" userId="7597aa35bef78cb0" providerId="LiveId" clId="{D50824A8-C841-4DA6-BD15-9AB980C228F5}" dt="2025-11-29T12:28:10.449" v="167" actId="26606"/>
          <ac:spMkLst>
            <pc:docMk/>
            <pc:sldMk cId="1859414927" sldId="274"/>
            <ac:spMk id="1031" creationId="{42A4FC2C-047E-45A5-965D-8E1E3BF09BC6}"/>
          </ac:spMkLst>
        </pc:spChg>
        <pc:picChg chg="add mod">
          <ac:chgData name="Nick Bowen" userId="7597aa35bef78cb0" providerId="LiveId" clId="{D50824A8-C841-4DA6-BD15-9AB980C228F5}" dt="2025-11-29T12:28:10.449" v="167" actId="26606"/>
          <ac:picMkLst>
            <pc:docMk/>
            <pc:sldMk cId="1859414927" sldId="274"/>
            <ac:picMk id="1026" creationId="{D07376D1-D452-9955-C658-C713FEBF7CF3}"/>
          </ac:picMkLst>
        </pc:picChg>
      </pc:sldChg>
      <pc:sldChg chg="modSp add mod">
        <pc:chgData name="Nick Bowen" userId="7597aa35bef78cb0" providerId="LiveId" clId="{D50824A8-C841-4DA6-BD15-9AB980C228F5}" dt="2025-11-30T11:52:58.426" v="935" actId="20577"/>
        <pc:sldMkLst>
          <pc:docMk/>
          <pc:sldMk cId="135717052" sldId="275"/>
        </pc:sldMkLst>
        <pc:spChg chg="mod">
          <ac:chgData name="Nick Bowen" userId="7597aa35bef78cb0" providerId="LiveId" clId="{D50824A8-C841-4DA6-BD15-9AB980C228F5}" dt="2025-11-30T11:52:58.426" v="935" actId="20577"/>
          <ac:spMkLst>
            <pc:docMk/>
            <pc:sldMk cId="135717052" sldId="275"/>
            <ac:spMk id="129" creationId="{0A16DFEE-1A7B-8FBE-2EDD-78F2F052AC81}"/>
          </ac:spMkLst>
        </pc:spChg>
      </pc:sldChg>
      <pc:sldChg chg="add ord">
        <pc:chgData name="Nick Bowen" userId="7597aa35bef78cb0" providerId="LiveId" clId="{D50824A8-C841-4DA6-BD15-9AB980C228F5}" dt="2025-11-30T11:23:55.040" v="688"/>
        <pc:sldMkLst>
          <pc:docMk/>
          <pc:sldMk cId="972803099" sldId="276"/>
        </pc:sldMkLst>
      </pc:sldChg>
      <pc:sldChg chg="add del">
        <pc:chgData name="Nick Bowen" userId="7597aa35bef78cb0" providerId="LiveId" clId="{D50824A8-C841-4DA6-BD15-9AB980C228F5}" dt="2025-11-30T11:20:56.831" v="685" actId="2890"/>
        <pc:sldMkLst>
          <pc:docMk/>
          <pc:sldMk cId="3193320906" sldId="276"/>
        </pc:sldMkLst>
      </pc:sldChg>
      <pc:sldChg chg="add ord">
        <pc:chgData name="Nick Bowen" userId="7597aa35bef78cb0" providerId="LiveId" clId="{D50824A8-C841-4DA6-BD15-9AB980C228F5}" dt="2025-11-30T11:25:15.578" v="691"/>
        <pc:sldMkLst>
          <pc:docMk/>
          <pc:sldMk cId="3773702228" sldId="277"/>
        </pc:sldMkLst>
      </pc:sldChg>
      <pc:sldChg chg="modSp add mod ord modAnim">
        <pc:chgData name="Nick Bowen" userId="7597aa35bef78cb0" providerId="LiveId" clId="{D50824A8-C841-4DA6-BD15-9AB980C228F5}" dt="2025-11-30T12:02:16.555" v="944" actId="20577"/>
        <pc:sldMkLst>
          <pc:docMk/>
          <pc:sldMk cId="3858601979" sldId="278"/>
        </pc:sldMkLst>
        <pc:spChg chg="mod">
          <ac:chgData name="Nick Bowen" userId="7597aa35bef78cb0" providerId="LiveId" clId="{D50824A8-C841-4DA6-BD15-9AB980C228F5}" dt="2025-11-30T12:02:16.555" v="944" actId="20577"/>
          <ac:spMkLst>
            <pc:docMk/>
            <pc:sldMk cId="3858601979" sldId="278"/>
            <ac:spMk id="129" creationId="{B0790E77-EE99-C985-FF02-566C581051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D295F17F-17A9-DE86-7A6F-33DBD0D0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F02B4452-20D3-9E20-764D-BB1D898698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85825623-E1ED-0A47-D05C-E63E876B5D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52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C0014B64-E3F8-4F99-9A9A-7FB793EE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>
            <a:extLst>
              <a:ext uri="{FF2B5EF4-FFF2-40B4-BE49-F238E27FC236}">
                <a16:creationId xmlns:a16="http://schemas.microsoft.com/office/drawing/2014/main" id="{B26799D4-44B8-ADAC-A1E3-D4C1680301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p9:notes">
            <a:extLst>
              <a:ext uri="{FF2B5EF4-FFF2-40B4-BE49-F238E27FC236}">
                <a16:creationId xmlns:a16="http://schemas.microsoft.com/office/drawing/2014/main" id="{7B9C39FC-8CD8-249B-59C8-70DB953191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069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866C7718-7C62-82BC-4D42-6A61DBFBE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>
            <a:extLst>
              <a:ext uri="{FF2B5EF4-FFF2-40B4-BE49-F238E27FC236}">
                <a16:creationId xmlns:a16="http://schemas.microsoft.com/office/drawing/2014/main" id="{26469612-D86B-A837-0297-8A58AA0D46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>
            <a:extLst>
              <a:ext uri="{FF2B5EF4-FFF2-40B4-BE49-F238E27FC236}">
                <a16:creationId xmlns:a16="http://schemas.microsoft.com/office/drawing/2014/main" id="{5FAE377D-9281-6BC2-6033-5D6B880294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7915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3825E75B-BE05-47BB-A4C4-10731F27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>
            <a:extLst>
              <a:ext uri="{FF2B5EF4-FFF2-40B4-BE49-F238E27FC236}">
                <a16:creationId xmlns:a16="http://schemas.microsoft.com/office/drawing/2014/main" id="{73F530E5-3687-6CCC-4304-BFA922CB8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>
            <a:extLst>
              <a:ext uri="{FF2B5EF4-FFF2-40B4-BE49-F238E27FC236}">
                <a16:creationId xmlns:a16="http://schemas.microsoft.com/office/drawing/2014/main" id="{2BFCC436-7F44-D1EF-44E0-B677554478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2509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EE5BA38-1CF4-16FA-9E27-BE7A31BF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>
            <a:extLst>
              <a:ext uri="{FF2B5EF4-FFF2-40B4-BE49-F238E27FC236}">
                <a16:creationId xmlns:a16="http://schemas.microsoft.com/office/drawing/2014/main" id="{FB02B2AF-C0E6-9DAB-3A89-4BAEECBF5E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9:notes">
            <a:extLst>
              <a:ext uri="{FF2B5EF4-FFF2-40B4-BE49-F238E27FC236}">
                <a16:creationId xmlns:a16="http://schemas.microsoft.com/office/drawing/2014/main" id="{DF9CAD6B-8B53-E18F-6556-140A8D0E6B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4931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4D26098C-5425-2BEF-C28F-4584766ED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4C6A60C8-8660-D368-A119-CB83034732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D965E191-7F2B-2E24-E382-09E6103F32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457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1E396605-1A6D-3F85-02C8-4E8A4C52A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E0DAF47D-87FB-9163-996F-5E942C9F9A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2EE2907C-35B1-CFE6-A9E1-B340813884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966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3ad046a9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3a3ad046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4FBBB284-8538-743B-4480-07CBC9424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3BCB2E3F-6CF9-E024-CB36-EE451E87F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2C18CCED-58DD-F960-CB4F-9951879922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460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1704821" y="-1344399"/>
            <a:ext cx="6583179" cy="11631399"/>
          </a:xfrm>
          <a:custGeom>
            <a:avLst/>
            <a:gdLst/>
            <a:ahLst/>
            <a:cxnLst/>
            <a:rect l="l" t="t" r="r" b="b"/>
            <a:pathLst>
              <a:path w="6583179" h="11631399" extrusionOk="0">
                <a:moveTo>
                  <a:pt x="0" y="0"/>
                </a:moveTo>
                <a:lnTo>
                  <a:pt x="6583179" y="0"/>
                </a:lnTo>
                <a:lnTo>
                  <a:pt x="6583179" y="11631399"/>
                </a:lnTo>
                <a:lnTo>
                  <a:pt x="0" y="1163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2295" r="-12294" b="-59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1186255" y="179602"/>
            <a:ext cx="10518566" cy="9460573"/>
            <a:chOff x="1186255" y="179602"/>
            <a:chExt cx="10518566" cy="9460573"/>
          </a:xfrm>
        </p:grpSpPr>
        <p:sp>
          <p:nvSpPr>
            <p:cNvPr id="90" name="Google Shape;90;p1"/>
            <p:cNvSpPr txBox="1"/>
            <p:nvPr/>
          </p:nvSpPr>
          <p:spPr>
            <a:xfrm>
              <a:off x="3150320" y="7734300"/>
              <a:ext cx="6583179" cy="1905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5"/>
                <a:buFont typeface="Arial"/>
                <a:buNone/>
              </a:pPr>
              <a:r>
                <a:rPr lang="en-GB" sz="4505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nickbowen.co.uk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6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5"/>
                <a:buFont typeface="Arial"/>
                <a:buNone/>
              </a:pPr>
              <a:r>
                <a:rPr lang="en-GB" sz="5205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+44 (0) 7930 363 720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186255" y="179602"/>
              <a:ext cx="10518566" cy="2142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GB" sz="8000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Nick Bowen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Arial"/>
                <a:buNone/>
              </a:pPr>
              <a:r>
                <a:rPr lang="en-GB" sz="3999" b="0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Belonging – Dignity - Fulfilment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3252247" y="2897643"/>
              <a:ext cx="6379324" cy="710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Conferences, Events &amp; After Dinner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Keynote Speaker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833804" y="4183706"/>
              <a:ext cx="3223468" cy="3223468"/>
            </a:xfrm>
            <a:custGeom>
              <a:avLst/>
              <a:gdLst/>
              <a:ahLst/>
              <a:cxnLst/>
              <a:rect l="l" t="t" r="r" b="b"/>
              <a:pathLst>
                <a:path w="4297958" h="4297958" extrusionOk="0">
                  <a:moveTo>
                    <a:pt x="0" y="0"/>
                  </a:moveTo>
                  <a:lnTo>
                    <a:pt x="4297958" y="0"/>
                  </a:lnTo>
                  <a:lnTo>
                    <a:pt x="4297958" y="4297958"/>
                  </a:lnTo>
                  <a:lnTo>
                    <a:pt x="0" y="42979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2667000" y="685825"/>
            <a:ext cx="12954000" cy="8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Dignity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gives birth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Fulfilment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97">
          <a:extLst>
            <a:ext uri="{FF2B5EF4-FFF2-40B4-BE49-F238E27FC236}">
              <a16:creationId xmlns:a16="http://schemas.microsoft.com/office/drawing/2014/main" id="{06B772D5-5608-79B1-C86D-B30241539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C89E6D42-533C-E421-D06B-02FE3D9F4DCC}"/>
              </a:ext>
            </a:extLst>
          </p:cNvPr>
          <p:cNvSpPr txBox="1"/>
          <p:nvPr/>
        </p:nvSpPr>
        <p:spPr>
          <a:xfrm>
            <a:off x="2605400" y="357875"/>
            <a:ext cx="12954000" cy="9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Belonging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Dignity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Fulfilment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0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/>
        </p:nvSpPr>
        <p:spPr>
          <a:xfrm>
            <a:off x="2667000" y="647700"/>
            <a:ext cx="12954000" cy="1108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 culture of Belonging, Dignity and Fulfilment </a:t>
            </a:r>
            <a:r>
              <a:rPr lang="en-GB" sz="6600" b="1" dirty="0">
                <a:solidFill>
                  <a:srgbClr val="FFD873"/>
                </a:solidFill>
              </a:rPr>
              <a:t>provides</a:t>
            </a:r>
            <a:r>
              <a:rPr lang="en-GB" sz="6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 the platform for the perfect balance of Empowerment and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 to work its magic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 dirty="0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/>
        </p:nvSpPr>
        <p:spPr>
          <a:xfrm>
            <a:off x="2667000" y="1330702"/>
            <a:ext cx="12954000" cy="922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The perfect balance of Empowerment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 dirty="0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/>
          <p:nvPr/>
        </p:nvSpPr>
        <p:spPr>
          <a:xfrm>
            <a:off x="3112553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8757957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/>
          <p:nvPr/>
        </p:nvSpPr>
        <p:spPr>
          <a:xfrm>
            <a:off x="3112553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8757957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10"/>
          <p:cNvGrpSpPr/>
          <p:nvPr/>
        </p:nvGrpSpPr>
        <p:grpSpPr>
          <a:xfrm>
            <a:off x="2804569" y="535580"/>
            <a:ext cx="378203" cy="8499425"/>
            <a:chOff x="1990735" y="222582"/>
            <a:chExt cx="252135" cy="5666283"/>
          </a:xfrm>
        </p:grpSpPr>
        <p:sp>
          <p:nvSpPr>
            <p:cNvPr id="144" name="Google Shape;144;p10"/>
            <p:cNvSpPr/>
            <p:nvPr/>
          </p:nvSpPr>
          <p:spPr>
            <a:xfrm>
              <a:off x="2098802" y="439940"/>
              <a:ext cx="36000" cy="5448925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1990735" y="222582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p10"/>
          <p:cNvGrpSpPr/>
          <p:nvPr/>
        </p:nvGrpSpPr>
        <p:grpSpPr>
          <a:xfrm>
            <a:off x="2943794" y="8816840"/>
            <a:ext cx="12086694" cy="378203"/>
            <a:chOff x="2083552" y="5743423"/>
            <a:chExt cx="8057797" cy="252135"/>
          </a:xfrm>
        </p:grpSpPr>
        <p:sp>
          <p:nvSpPr>
            <p:cNvPr id="147" name="Google Shape;147;p10"/>
            <p:cNvSpPr/>
            <p:nvPr/>
          </p:nvSpPr>
          <p:spPr>
            <a:xfrm rot="-5400000">
              <a:off x="6007552" y="1927491"/>
              <a:ext cx="36000" cy="7884000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 rot="5400000">
              <a:off x="9906602" y="5760811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10"/>
          <p:cNvSpPr txBox="1"/>
          <p:nvPr/>
        </p:nvSpPr>
        <p:spPr>
          <a:xfrm>
            <a:off x="10073250" y="9084578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Empowerment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 rot="-5400000">
            <a:off x="391749" y="2852943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/>
          <p:nvPr/>
        </p:nvSpPr>
        <p:spPr>
          <a:xfrm>
            <a:off x="3112553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Stereotypical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endParaRPr sz="54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          		     </a:t>
            </a:r>
            <a:r>
              <a:rPr lang="en-GB" sz="42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Milo</a:t>
            </a:r>
            <a:endParaRPr sz="21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11"/>
          <p:cNvGrpSpPr/>
          <p:nvPr/>
        </p:nvGrpSpPr>
        <p:grpSpPr>
          <a:xfrm>
            <a:off x="2804569" y="535580"/>
            <a:ext cx="378203" cy="8499425"/>
            <a:chOff x="1990735" y="222582"/>
            <a:chExt cx="252135" cy="5666283"/>
          </a:xfrm>
        </p:grpSpPr>
        <p:sp>
          <p:nvSpPr>
            <p:cNvPr id="157" name="Google Shape;157;p11"/>
            <p:cNvSpPr/>
            <p:nvPr/>
          </p:nvSpPr>
          <p:spPr>
            <a:xfrm>
              <a:off x="2098802" y="439940"/>
              <a:ext cx="36000" cy="5448925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1990735" y="222582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1"/>
          <p:cNvGrpSpPr/>
          <p:nvPr/>
        </p:nvGrpSpPr>
        <p:grpSpPr>
          <a:xfrm>
            <a:off x="2943794" y="8816840"/>
            <a:ext cx="12086694" cy="378203"/>
            <a:chOff x="2083552" y="5743423"/>
            <a:chExt cx="8057797" cy="252135"/>
          </a:xfrm>
        </p:grpSpPr>
        <p:sp>
          <p:nvSpPr>
            <p:cNvPr id="160" name="Google Shape;160;p11"/>
            <p:cNvSpPr/>
            <p:nvPr/>
          </p:nvSpPr>
          <p:spPr>
            <a:xfrm rot="-5400000">
              <a:off x="6007552" y="1927491"/>
              <a:ext cx="36000" cy="7884000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 rot="5400000">
              <a:off x="9906602" y="5760811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1"/>
          <p:cNvSpPr txBox="1"/>
          <p:nvPr/>
        </p:nvSpPr>
        <p:spPr>
          <a:xfrm>
            <a:off x="10073250" y="9084578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Empowerment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 rot="-5400000">
            <a:off x="391749" y="2852943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669" y="2313830"/>
            <a:ext cx="3318824" cy="331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/>
          <p:nvPr/>
        </p:nvSpPr>
        <p:spPr>
          <a:xfrm>
            <a:off x="8757957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3112553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8757957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/>
          <p:nvPr/>
        </p:nvSpPr>
        <p:spPr>
          <a:xfrm>
            <a:off x="8757957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3112553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8757957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Stereotypical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          Bobby</a:t>
            </a:r>
            <a:endParaRPr sz="24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12"/>
          <p:cNvGrpSpPr/>
          <p:nvPr/>
        </p:nvGrpSpPr>
        <p:grpSpPr>
          <a:xfrm>
            <a:off x="2804569" y="535580"/>
            <a:ext cx="378203" cy="8499425"/>
            <a:chOff x="1990735" y="222582"/>
            <a:chExt cx="252135" cy="5666283"/>
          </a:xfrm>
        </p:grpSpPr>
        <p:sp>
          <p:nvSpPr>
            <p:cNvPr id="176" name="Google Shape;176;p12"/>
            <p:cNvSpPr/>
            <p:nvPr/>
          </p:nvSpPr>
          <p:spPr>
            <a:xfrm>
              <a:off x="2098802" y="439940"/>
              <a:ext cx="36000" cy="5448925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1990735" y="222582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2"/>
          <p:cNvGrpSpPr/>
          <p:nvPr/>
        </p:nvGrpSpPr>
        <p:grpSpPr>
          <a:xfrm>
            <a:off x="2943794" y="8816840"/>
            <a:ext cx="12086694" cy="378203"/>
            <a:chOff x="2083552" y="5743423"/>
            <a:chExt cx="8057797" cy="252135"/>
          </a:xfrm>
        </p:grpSpPr>
        <p:sp>
          <p:nvSpPr>
            <p:cNvPr id="179" name="Google Shape;179;p12"/>
            <p:cNvSpPr/>
            <p:nvPr/>
          </p:nvSpPr>
          <p:spPr>
            <a:xfrm rot="-5400000">
              <a:off x="6007552" y="1927491"/>
              <a:ext cx="36000" cy="7884000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 rot="5400000">
              <a:off x="9906602" y="5760811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2"/>
          <p:cNvSpPr txBox="1"/>
          <p:nvPr/>
        </p:nvSpPr>
        <p:spPr>
          <a:xfrm>
            <a:off x="10073250" y="9084578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Empowerment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 rot="-5400000">
            <a:off x="391749" y="2852943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769374" y="6328559"/>
            <a:ext cx="2451423" cy="245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2"/>
          <p:cNvSpPr/>
          <p:nvPr/>
        </p:nvSpPr>
        <p:spPr>
          <a:xfrm>
            <a:off x="3112553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Stereotypical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endParaRPr sz="54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          		     </a:t>
            </a:r>
            <a:r>
              <a:rPr lang="en-GB" sz="42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Milo</a:t>
            </a:r>
            <a:endParaRPr sz="21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669" y="2313830"/>
            <a:ext cx="3318824" cy="331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/>
          <p:nvPr/>
        </p:nvSpPr>
        <p:spPr>
          <a:xfrm>
            <a:off x="3112553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Stereotypical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endParaRPr sz="54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          		     </a:t>
            </a:r>
            <a:r>
              <a:rPr lang="en-GB" sz="42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Milo</a:t>
            </a:r>
            <a:endParaRPr sz="21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8757957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3112553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WORST</a:t>
            </a: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traits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Bobby</a:t>
            </a:r>
            <a:r>
              <a:rPr lang="en-GB" sz="3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Milo</a:t>
            </a: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8757957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Stereotypical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          Bobby</a:t>
            </a:r>
            <a:endParaRPr sz="24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13"/>
          <p:cNvGrpSpPr/>
          <p:nvPr/>
        </p:nvGrpSpPr>
        <p:grpSpPr>
          <a:xfrm>
            <a:off x="2804569" y="535580"/>
            <a:ext cx="378203" cy="8499425"/>
            <a:chOff x="1990735" y="222582"/>
            <a:chExt cx="252135" cy="5666283"/>
          </a:xfrm>
        </p:grpSpPr>
        <p:sp>
          <p:nvSpPr>
            <p:cNvPr id="195" name="Google Shape;195;p13"/>
            <p:cNvSpPr/>
            <p:nvPr/>
          </p:nvSpPr>
          <p:spPr>
            <a:xfrm>
              <a:off x="2098802" y="439940"/>
              <a:ext cx="36000" cy="5448925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1990735" y="222582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3"/>
          <p:cNvGrpSpPr/>
          <p:nvPr/>
        </p:nvGrpSpPr>
        <p:grpSpPr>
          <a:xfrm>
            <a:off x="2943794" y="8816840"/>
            <a:ext cx="12086694" cy="378203"/>
            <a:chOff x="2083552" y="5743423"/>
            <a:chExt cx="8057797" cy="252135"/>
          </a:xfrm>
        </p:grpSpPr>
        <p:sp>
          <p:nvSpPr>
            <p:cNvPr id="198" name="Google Shape;198;p13"/>
            <p:cNvSpPr/>
            <p:nvPr/>
          </p:nvSpPr>
          <p:spPr>
            <a:xfrm rot="-5400000">
              <a:off x="6007552" y="1927491"/>
              <a:ext cx="36000" cy="7884000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3"/>
            <p:cNvSpPr/>
            <p:nvPr/>
          </p:nvSpPr>
          <p:spPr>
            <a:xfrm rot="5400000">
              <a:off x="9906602" y="5760811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3"/>
          <p:cNvSpPr txBox="1"/>
          <p:nvPr/>
        </p:nvSpPr>
        <p:spPr>
          <a:xfrm>
            <a:off x="10073250" y="9084578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Empowerment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 rot="-5400000">
            <a:off x="391749" y="2852943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769374" y="6328559"/>
            <a:ext cx="2451423" cy="245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669" y="2313830"/>
            <a:ext cx="3318824" cy="331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898900" y="6753551"/>
            <a:ext cx="1675430" cy="167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1791" y="6517460"/>
            <a:ext cx="2451422" cy="245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3112553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Stereotypical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DOG</a:t>
            </a:r>
            <a:endParaRPr sz="54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          		     </a:t>
            </a:r>
            <a:r>
              <a:rPr lang="en-GB" sz="42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Milo</a:t>
            </a:r>
            <a:endParaRPr sz="21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8757957" y="1123604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traits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Bobby</a:t>
            </a:r>
            <a:r>
              <a:rPr lang="en-GB" sz="3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Milo</a:t>
            </a: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/>
          <p:nvPr/>
        </p:nvSpPr>
        <p:spPr>
          <a:xfrm>
            <a:off x="3112553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WORST</a:t>
            </a: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traits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Bobby</a:t>
            </a:r>
            <a:r>
              <a:rPr lang="en-GB" sz="3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GB" sz="36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Milo</a:t>
            </a:r>
            <a:endParaRPr sz="4200" b="1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/>
          <p:nvPr/>
        </p:nvSpPr>
        <p:spPr>
          <a:xfrm>
            <a:off x="8757957" y="5071979"/>
            <a:ext cx="5529762" cy="3820277"/>
          </a:xfrm>
          <a:prstGeom prst="rect">
            <a:avLst/>
          </a:prstGeom>
          <a:solidFill>
            <a:srgbClr val="FFD873"/>
          </a:solidFill>
          <a:ln>
            <a:noFill/>
          </a:ln>
        </p:spPr>
        <p:txBody>
          <a:bodyPr spcFirstLastPara="1" wrap="square" lIns="91425" tIns="5400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Stereotypical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200" b="0" i="0" u="none" strike="noStrike" cap="none">
                <a:solidFill>
                  <a:srgbClr val="002E6C"/>
                </a:solidFill>
                <a:latin typeface="Arial"/>
                <a:ea typeface="Arial"/>
                <a:cs typeface="Arial"/>
                <a:sym typeface="Arial"/>
              </a:rPr>
              <a:t>           Bobby</a:t>
            </a:r>
            <a:endParaRPr sz="2400" b="0" i="0" u="none" strike="noStrike" cap="none">
              <a:solidFill>
                <a:srgbClr val="002E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14"/>
          <p:cNvGrpSpPr/>
          <p:nvPr/>
        </p:nvGrpSpPr>
        <p:grpSpPr>
          <a:xfrm>
            <a:off x="2804569" y="535580"/>
            <a:ext cx="378203" cy="8499425"/>
            <a:chOff x="1990735" y="222582"/>
            <a:chExt cx="252135" cy="5666283"/>
          </a:xfrm>
        </p:grpSpPr>
        <p:sp>
          <p:nvSpPr>
            <p:cNvPr id="215" name="Google Shape;215;p14"/>
            <p:cNvSpPr/>
            <p:nvPr/>
          </p:nvSpPr>
          <p:spPr>
            <a:xfrm>
              <a:off x="2098802" y="439940"/>
              <a:ext cx="36000" cy="5448925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990735" y="222582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2943794" y="8816840"/>
            <a:ext cx="12086694" cy="378203"/>
            <a:chOff x="2083552" y="5743423"/>
            <a:chExt cx="8057797" cy="252135"/>
          </a:xfrm>
        </p:grpSpPr>
        <p:sp>
          <p:nvSpPr>
            <p:cNvPr id="218" name="Google Shape;218;p14"/>
            <p:cNvSpPr/>
            <p:nvPr/>
          </p:nvSpPr>
          <p:spPr>
            <a:xfrm rot="-5400000">
              <a:off x="6007552" y="1927491"/>
              <a:ext cx="36000" cy="7884000"/>
            </a:xfrm>
            <a:prstGeom prst="rect">
              <a:avLst/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 rot="5400000">
              <a:off x="9906602" y="5760811"/>
              <a:ext cx="252135" cy="217358"/>
            </a:xfrm>
            <a:prstGeom prst="triangle">
              <a:avLst>
                <a:gd name="adj" fmla="val 50000"/>
              </a:avLst>
            </a:prstGeom>
            <a:solidFill>
              <a:srgbClr val="FFD8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4"/>
          <p:cNvSpPr txBox="1"/>
          <p:nvPr/>
        </p:nvSpPr>
        <p:spPr>
          <a:xfrm>
            <a:off x="10073250" y="9084578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Empowerment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 rot="-5400000">
            <a:off x="391749" y="2852943"/>
            <a:ext cx="442403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769374" y="6328559"/>
            <a:ext cx="2451423" cy="245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0669" y="2313830"/>
            <a:ext cx="3318824" cy="331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593614" y="3026173"/>
            <a:ext cx="1675430" cy="167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6505" y="2790082"/>
            <a:ext cx="2451422" cy="245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898900" y="6753551"/>
            <a:ext cx="1675430" cy="167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1791" y="6517460"/>
            <a:ext cx="2451422" cy="245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28">
          <a:extLst>
            <a:ext uri="{FF2B5EF4-FFF2-40B4-BE49-F238E27FC236}">
              <a16:creationId xmlns:a16="http://schemas.microsoft.com/office/drawing/2014/main" id="{FA5BC070-13C9-27EA-03A2-C6DEAC33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>
            <a:extLst>
              <a:ext uri="{FF2B5EF4-FFF2-40B4-BE49-F238E27FC236}">
                <a16:creationId xmlns:a16="http://schemas.microsoft.com/office/drawing/2014/main" id="{8FC9602F-8FE8-3F6E-97C4-393AE9F3D7A3}"/>
              </a:ext>
            </a:extLst>
          </p:cNvPr>
          <p:cNvSpPr txBox="1"/>
          <p:nvPr/>
        </p:nvSpPr>
        <p:spPr>
          <a:xfrm>
            <a:off x="1884219" y="647700"/>
            <a:ext cx="14561126" cy="806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4800" b="1" dirty="0">
                <a:solidFill>
                  <a:srgbClr val="FFD873"/>
                </a:solidFill>
              </a:rPr>
              <a:t>To get the balance right an Authentic Leader will:</a:t>
            </a:r>
          </a:p>
          <a:p>
            <a:pPr marR="0" lvl="0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</a:pPr>
            <a:r>
              <a:rPr lang="en-GB" sz="4800" b="1" dirty="0">
                <a:solidFill>
                  <a:srgbClr val="FFD873"/>
                </a:solidFill>
              </a:rPr>
              <a:t>Ask the right questions</a:t>
            </a:r>
          </a:p>
          <a:p>
            <a:pPr marR="0" lvl="0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</a:pPr>
            <a:r>
              <a:rPr lang="en-GB" sz="4800" b="1" dirty="0">
                <a:solidFill>
                  <a:srgbClr val="FFD873"/>
                </a:solidFill>
              </a:rPr>
              <a:t>Hold people to account</a:t>
            </a:r>
          </a:p>
          <a:p>
            <a:pPr marR="0" lvl="0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</a:pPr>
            <a:r>
              <a:rPr lang="en-GB" sz="4800" b="1" dirty="0">
                <a:solidFill>
                  <a:srgbClr val="FFD873"/>
                </a:solidFill>
              </a:rPr>
              <a:t>Empower people to deliver</a:t>
            </a:r>
          </a:p>
          <a:p>
            <a:pPr marR="0" lvl="0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</a:pPr>
            <a:r>
              <a:rPr lang="en-GB" sz="4800" b="1" dirty="0">
                <a:solidFill>
                  <a:srgbClr val="FFD873"/>
                </a:solidFill>
              </a:rPr>
              <a:t>Celebrate and reward success</a:t>
            </a:r>
          </a:p>
          <a:p>
            <a:pPr marR="0" lvl="0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</a:pPr>
            <a:r>
              <a:rPr lang="en-GB" sz="4800" b="1" dirty="0">
                <a:solidFill>
                  <a:srgbClr val="FFD873"/>
                </a:solidFill>
              </a:rPr>
              <a:t>Take responsibility for organisational failures</a:t>
            </a:r>
          </a:p>
        </p:txBody>
      </p:sp>
    </p:spTree>
    <p:extLst>
      <p:ext uri="{BB962C8B-B14F-4D97-AF65-F5344CB8AC3E}">
        <p14:creationId xmlns:p14="http://schemas.microsoft.com/office/powerpoint/2010/main" val="42292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2605400" y="357875"/>
            <a:ext cx="12954000" cy="9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Belonging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Dignity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Fulfilment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28">
          <a:extLst>
            <a:ext uri="{FF2B5EF4-FFF2-40B4-BE49-F238E27FC236}">
              <a16:creationId xmlns:a16="http://schemas.microsoft.com/office/drawing/2014/main" id="{A0858B1C-CBE7-B0A9-16B7-A5DF1D0CB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>
            <a:extLst>
              <a:ext uri="{FF2B5EF4-FFF2-40B4-BE49-F238E27FC236}">
                <a16:creationId xmlns:a16="http://schemas.microsoft.com/office/drawing/2014/main" id="{0A16DFEE-1A7B-8FBE-2EDD-78F2F052AC81}"/>
              </a:ext>
            </a:extLst>
          </p:cNvPr>
          <p:cNvSpPr txBox="1"/>
          <p:nvPr/>
        </p:nvSpPr>
        <p:spPr>
          <a:xfrm>
            <a:off x="2667000" y="647700"/>
            <a:ext cx="12954000" cy="924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Belonging, Dignity and Fulfilment enable the perfect balance of Empowerment and 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Accountability to create Transformational Success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71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>
          <a:extLst>
            <a:ext uri="{FF2B5EF4-FFF2-40B4-BE49-F238E27FC236}">
              <a16:creationId xmlns:a16="http://schemas.microsoft.com/office/drawing/2014/main" id="{49A6DFD6-3428-8E1C-2E44-AA3C02E8C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7376D1-D452-9955-C658-C713FEBF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b="26496"/>
          <a:stretch>
            <a:fillRect/>
          </a:stretch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Google Shape;129;p9">
            <a:extLst>
              <a:ext uri="{FF2B5EF4-FFF2-40B4-BE49-F238E27FC236}">
                <a16:creationId xmlns:a16="http://schemas.microsoft.com/office/drawing/2014/main" id="{C57857C3-DD61-B2AA-B573-4E252662DB37}"/>
              </a:ext>
            </a:extLst>
          </p:cNvPr>
          <p:cNvSpPr txBox="1"/>
          <p:nvPr/>
        </p:nvSpPr>
        <p:spPr>
          <a:xfrm>
            <a:off x="2667000" y="647700"/>
            <a:ext cx="12954000" cy="2387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6600"/>
              <a:buFont typeface="Arial"/>
              <a:buNone/>
            </a:pPr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8800"/>
              <a:buFont typeface="Arial"/>
              <a:buNone/>
            </a:pPr>
            <a:endParaRPr lang="en-GB" sz="88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4378B-ADAD-E9DA-DA78-855268460C10}"/>
              </a:ext>
            </a:extLst>
          </p:cNvPr>
          <p:cNvSpPr txBox="1"/>
          <p:nvPr/>
        </p:nvSpPr>
        <p:spPr>
          <a:xfrm>
            <a:off x="1316181" y="1468582"/>
            <a:ext cx="3117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C000"/>
                </a:solidFill>
              </a:rPr>
              <a:t>Oscar Romero</a:t>
            </a:r>
          </a:p>
        </p:txBody>
      </p:sp>
    </p:spTree>
    <p:extLst>
      <p:ext uri="{BB962C8B-B14F-4D97-AF65-F5344CB8AC3E}">
        <p14:creationId xmlns:p14="http://schemas.microsoft.com/office/powerpoint/2010/main" val="18594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28">
          <a:extLst>
            <a:ext uri="{FF2B5EF4-FFF2-40B4-BE49-F238E27FC236}">
              <a16:creationId xmlns:a16="http://schemas.microsoft.com/office/drawing/2014/main" id="{DD691FC9-2DE7-5FF5-330A-7FB7858F8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>
            <a:extLst>
              <a:ext uri="{FF2B5EF4-FFF2-40B4-BE49-F238E27FC236}">
                <a16:creationId xmlns:a16="http://schemas.microsoft.com/office/drawing/2014/main" id="{B0790E77-EE99-C985-FF02-566C581051D6}"/>
              </a:ext>
            </a:extLst>
          </p:cNvPr>
          <p:cNvSpPr txBox="1"/>
          <p:nvPr/>
        </p:nvSpPr>
        <p:spPr>
          <a:xfrm>
            <a:off x="2667000" y="647700"/>
            <a:ext cx="12954000" cy="9074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5400" b="1" dirty="0">
                <a:solidFill>
                  <a:srgbClr val="FFD873"/>
                </a:solidFill>
              </a:rPr>
              <a:t>1. The Power </a:t>
            </a:r>
            <a:r>
              <a:rPr lang="en-GB" sz="54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of Belonging</a:t>
            </a:r>
          </a:p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5400" b="1" dirty="0">
                <a:solidFill>
                  <a:srgbClr val="FFD873"/>
                </a:solidFill>
              </a:rPr>
              <a:t>2. Fans the flames of </a:t>
            </a:r>
            <a:r>
              <a:rPr lang="en-GB" sz="54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Dignity </a:t>
            </a:r>
          </a:p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5400" b="1" dirty="0">
                <a:solidFill>
                  <a:srgbClr val="FFD873"/>
                </a:solidFill>
              </a:rPr>
              <a:t>G</a:t>
            </a:r>
            <a:r>
              <a:rPr lang="en-GB" sz="54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ives birth to Fulfilment </a:t>
            </a:r>
          </a:p>
          <a:p>
            <a:pPr marL="0" marR="0" lvl="0" indent="0" algn="ctr" rtl="0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5400" b="1">
                <a:solidFill>
                  <a:srgbClr val="FFD873"/>
                </a:solidFill>
              </a:rPr>
              <a:t>3. T</a:t>
            </a:r>
            <a:r>
              <a:rPr lang="en-GB" sz="54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-GB" sz="5400" b="1" i="0" u="none" strike="noStrike" cap="none" dirty="0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perfect balance of Empowerment and Accountability leads to transformational success</a:t>
            </a:r>
            <a:endParaRPr lang="en-GB" sz="5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60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/>
          <p:nvPr/>
        </p:nvSpPr>
        <p:spPr>
          <a:xfrm>
            <a:off x="11704821" y="-1344399"/>
            <a:ext cx="6583179" cy="11631399"/>
          </a:xfrm>
          <a:custGeom>
            <a:avLst/>
            <a:gdLst/>
            <a:ahLst/>
            <a:cxnLst/>
            <a:rect l="l" t="t" r="r" b="b"/>
            <a:pathLst>
              <a:path w="6583179" h="11631399" extrusionOk="0">
                <a:moveTo>
                  <a:pt x="0" y="0"/>
                </a:moveTo>
                <a:lnTo>
                  <a:pt x="6583179" y="0"/>
                </a:lnTo>
                <a:lnTo>
                  <a:pt x="6583179" y="11631399"/>
                </a:lnTo>
                <a:lnTo>
                  <a:pt x="0" y="1163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2295" r="-12294" b="-59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16"/>
          <p:cNvGrpSpPr/>
          <p:nvPr/>
        </p:nvGrpSpPr>
        <p:grpSpPr>
          <a:xfrm>
            <a:off x="1186255" y="179602"/>
            <a:ext cx="10518566" cy="9460573"/>
            <a:chOff x="1186255" y="179602"/>
            <a:chExt cx="10518566" cy="9460573"/>
          </a:xfrm>
        </p:grpSpPr>
        <p:sp>
          <p:nvSpPr>
            <p:cNvPr id="234" name="Google Shape;234;p16"/>
            <p:cNvSpPr txBox="1"/>
            <p:nvPr/>
          </p:nvSpPr>
          <p:spPr>
            <a:xfrm>
              <a:off x="1186255" y="179602"/>
              <a:ext cx="10518566" cy="2142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lang="en-GB" sz="8000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Nick Bowen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4001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99"/>
                <a:buFont typeface="Arial"/>
                <a:buNone/>
              </a:pPr>
              <a:r>
                <a:rPr lang="en-GB" sz="3999" b="0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Belonging – Dignity - Fulfilment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4833804" y="4183706"/>
              <a:ext cx="3223468" cy="3223468"/>
            </a:xfrm>
            <a:custGeom>
              <a:avLst/>
              <a:gdLst/>
              <a:ahLst/>
              <a:cxnLst/>
              <a:rect l="l" t="t" r="r" b="b"/>
              <a:pathLst>
                <a:path w="4297958" h="4297958" extrusionOk="0">
                  <a:moveTo>
                    <a:pt x="0" y="0"/>
                  </a:moveTo>
                  <a:lnTo>
                    <a:pt x="4297958" y="0"/>
                  </a:lnTo>
                  <a:lnTo>
                    <a:pt x="4297958" y="4297958"/>
                  </a:lnTo>
                  <a:lnTo>
                    <a:pt x="0" y="42979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 txBox="1"/>
            <p:nvPr/>
          </p:nvSpPr>
          <p:spPr>
            <a:xfrm>
              <a:off x="3150320" y="7734300"/>
              <a:ext cx="6583179" cy="1905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5"/>
                <a:buFont typeface="Arial"/>
                <a:buNone/>
              </a:pPr>
              <a:r>
                <a:rPr lang="en-GB" sz="4505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nickbowen.co.uk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6001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205"/>
                <a:buFont typeface="Arial"/>
                <a:buNone/>
              </a:pPr>
              <a:r>
                <a:rPr lang="en-GB" sz="5205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+44 (0) 7930 363 720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3252247" y="2897643"/>
              <a:ext cx="6379324" cy="710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Conferences, Events &amp; After Dinner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FFD873"/>
                  </a:solidFill>
                  <a:latin typeface="Arial"/>
                  <a:ea typeface="Arial"/>
                  <a:cs typeface="Arial"/>
                  <a:sym typeface="Arial"/>
                </a:rPr>
                <a:t>Keynote Speaker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 descr="A building with trees and bushes"/>
          <p:cNvPicPr preferRelativeResize="0"/>
          <p:nvPr/>
        </p:nvPicPr>
        <p:blipFill rotWithShape="1">
          <a:blip r:embed="rId3">
            <a:alphaModFix/>
          </a:blip>
          <a:srcRect t="1895" b="14117"/>
          <a:stretch/>
        </p:blipFill>
        <p:spPr>
          <a:xfrm>
            <a:off x="0" y="-11430"/>
            <a:ext cx="18308320" cy="10298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97">
          <a:extLst>
            <a:ext uri="{FF2B5EF4-FFF2-40B4-BE49-F238E27FC236}">
              <a16:creationId xmlns:a16="http://schemas.microsoft.com/office/drawing/2014/main" id="{1AB3EDD5-2EB2-E6C3-DFDC-31D1074C3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>
            <a:extLst>
              <a:ext uri="{FF2B5EF4-FFF2-40B4-BE49-F238E27FC236}">
                <a16:creationId xmlns:a16="http://schemas.microsoft.com/office/drawing/2014/main" id="{356E1CE9-BFEF-BF98-9C55-BA1B568E6296}"/>
              </a:ext>
            </a:extLst>
          </p:cNvPr>
          <p:cNvSpPr txBox="1"/>
          <p:nvPr/>
        </p:nvSpPr>
        <p:spPr>
          <a:xfrm>
            <a:off x="2605400" y="357875"/>
            <a:ext cx="12954000" cy="9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Belonging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Dignity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Fulfilment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280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63B9A313-1957-3C34-78D0-A716A2548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 descr="A building with trees and bushes">
            <a:extLst>
              <a:ext uri="{FF2B5EF4-FFF2-40B4-BE49-F238E27FC236}">
                <a16:creationId xmlns:a16="http://schemas.microsoft.com/office/drawing/2014/main" id="{9D40AF92-9BA2-E04F-017F-EDDD80D06B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895" b="14117"/>
          <a:stretch/>
        </p:blipFill>
        <p:spPr>
          <a:xfrm>
            <a:off x="0" y="-11430"/>
            <a:ext cx="18308320" cy="1029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70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3ad046a95_0_0"/>
          <p:cNvSpPr txBox="1"/>
          <p:nvPr/>
        </p:nvSpPr>
        <p:spPr>
          <a:xfrm>
            <a:off x="2590800" y="781050"/>
            <a:ext cx="12954000" cy="8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The Power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Belonging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 descr="A group of men sitting at a bar"/>
          <p:cNvPicPr preferRelativeResize="0"/>
          <p:nvPr/>
        </p:nvPicPr>
        <p:blipFill rotWithShape="1">
          <a:blip r:embed="rId3">
            <a:alphaModFix/>
          </a:blip>
          <a:srcRect t="12644" b="5368"/>
          <a:stretch/>
        </p:blipFill>
        <p:spPr>
          <a:xfrm>
            <a:off x="-34288" y="-19287"/>
            <a:ext cx="18322288" cy="1030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8D87D129-FF38-1AC6-65B5-046141B08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 descr="A building with trees and bushes">
            <a:extLst>
              <a:ext uri="{FF2B5EF4-FFF2-40B4-BE49-F238E27FC236}">
                <a16:creationId xmlns:a16="http://schemas.microsoft.com/office/drawing/2014/main" id="{E752E16C-9BBC-33BC-B5D2-A27DB81821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895" b="14117"/>
          <a:stretch/>
        </p:blipFill>
        <p:spPr>
          <a:xfrm>
            <a:off x="0" y="-11430"/>
            <a:ext cx="18308320" cy="10298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6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6C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2543750" y="1269450"/>
            <a:ext cx="12954000" cy="8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A strong sense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of Belonging</a:t>
            </a:r>
            <a:endParaRPr sz="96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Fans the flames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GB" sz="9600" b="1" i="0" u="none" strike="noStrike" cap="none">
                <a:solidFill>
                  <a:srgbClr val="FFD873"/>
                </a:solidFill>
                <a:latin typeface="Arial"/>
                <a:ea typeface="Arial"/>
                <a:cs typeface="Arial"/>
                <a:sym typeface="Arial"/>
              </a:rPr>
              <a:t>Dignity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endParaRPr sz="8800" b="1" i="0" u="none" strike="noStrike" cap="none">
              <a:solidFill>
                <a:srgbClr val="FFD8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86C7E493912439F4E10E053C5DCBA" ma:contentTypeVersion="18" ma:contentTypeDescription="Create a new document." ma:contentTypeScope="" ma:versionID="989174df0ed4eac718235a7d75b024f9">
  <xsd:schema xmlns:xsd="http://www.w3.org/2001/XMLSchema" xmlns:xs="http://www.w3.org/2001/XMLSchema" xmlns:p="http://schemas.microsoft.com/office/2006/metadata/properties" xmlns:ns2="4fbd2a41-4bde-482e-9ab9-7edea6d2ebe6" xmlns:ns3="f0602087-12d3-4876-8be0-7af9afdcc8e3" targetNamespace="http://schemas.microsoft.com/office/2006/metadata/properties" ma:root="true" ma:fieldsID="357c632220fd12733f137562144a220c" ns2:_="" ns3:_="">
    <xsd:import namespace="4fbd2a41-4bde-482e-9ab9-7edea6d2ebe6"/>
    <xsd:import namespace="f0602087-12d3-4876-8be0-7af9afdcc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d2a41-4bde-482e-9ab9-7edea6d2e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bd49725-1e10-42c2-9fcb-69b21a91e8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02087-12d3-4876-8be0-7af9afdcc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4a6ab7-8bb5-4484-80a3-c0561d2e8bed}" ma:internalName="TaxCatchAll" ma:showField="CatchAllData" ma:web="f0602087-12d3-4876-8be0-7af9afdcc8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02087-12d3-4876-8be0-7af9afdcc8e3" xsi:nil="true"/>
    <lcf76f155ced4ddcb4097134ff3c332f xmlns="4fbd2a41-4bde-482e-9ab9-7edea6d2eb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37EE4-D7CA-4E29-9196-67F8E8FEEB47}"/>
</file>

<file path=customXml/itemProps2.xml><?xml version="1.0" encoding="utf-8"?>
<ds:datastoreItem xmlns:ds="http://schemas.openxmlformats.org/officeDocument/2006/customXml" ds:itemID="{F53472CB-B9AB-4973-9252-87E27E591014}"/>
</file>

<file path=customXml/itemProps3.xml><?xml version="1.0" encoding="utf-8"?>
<ds:datastoreItem xmlns:ds="http://schemas.openxmlformats.org/officeDocument/2006/customXml" ds:itemID="{5ED3A23B-92C2-4A69-9F38-03C1E0A2BF7A}"/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263</Words>
  <Application>Microsoft Office PowerPoint</Application>
  <PresentationFormat>Custom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 Day</dc:creator>
  <cp:lastModifiedBy>Nick Bowen</cp:lastModifiedBy>
  <cp:revision>3</cp:revision>
  <dcterms:created xsi:type="dcterms:W3CDTF">2006-08-16T00:00:00Z</dcterms:created>
  <dcterms:modified xsi:type="dcterms:W3CDTF">2025-11-30T12:02:19Z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0x010100F6686C7E493912439F4E10E053C5DCBA</vt:lpwstr>
  </property>
</Properties>
</file>