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076138295" r:id="rId2"/>
    <p:sldId id="257" r:id="rId3"/>
    <p:sldId id="2076138290" r:id="rId4"/>
    <p:sldId id="2076138296" r:id="rId5"/>
    <p:sldId id="265" r:id="rId6"/>
    <p:sldId id="2076138231" r:id="rId7"/>
    <p:sldId id="1241" r:id="rId8"/>
    <p:sldId id="2076138302" r:id="rId9"/>
    <p:sldId id="2076138300" r:id="rId10"/>
    <p:sldId id="2076138278" r:id="rId11"/>
    <p:sldId id="2076138426" r:id="rId12"/>
    <p:sldId id="2076138301" r:id="rId13"/>
    <p:sldId id="2076138282" r:id="rId14"/>
    <p:sldId id="583" r:id="rId15"/>
    <p:sldId id="282" r:id="rId16"/>
    <p:sldId id="2076138224" r:id="rId17"/>
    <p:sldId id="298" r:id="rId18"/>
    <p:sldId id="281" r:id="rId19"/>
  </p:sldIdLst>
  <p:sldSz cx="9144000" cy="6858000" type="screen4x3"/>
  <p:notesSz cx="10021888" cy="6889750"/>
  <p:embeddedFontLst>
    <p:embeddedFont>
      <p:font typeface="Times"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jisAIEugWBeI5aHUCUk4pEA0ggv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C7ED"/>
    <a:srgbClr val="FF00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59758"/>
  </p:normalViewPr>
  <p:slideViewPr>
    <p:cSldViewPr snapToGrid="0">
      <p:cViewPr varScale="1">
        <p:scale>
          <a:sx n="65" d="100"/>
          <a:sy n="65" d="100"/>
        </p:scale>
        <p:origin x="832" y="200"/>
      </p:cViewPr>
      <p:guideLst>
        <p:guide orient="horz"/>
        <p:guide/>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72"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6"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7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6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3"/>
            <a:ext cx="4342818" cy="345684"/>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76750" y="3"/>
            <a:ext cx="4342818" cy="345684"/>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02189" y="3315694"/>
            <a:ext cx="8017510" cy="2712839"/>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544068"/>
            <a:ext cx="4342818" cy="345683"/>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76750" y="6544068"/>
            <a:ext cx="4342818" cy="345683"/>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7:notes"/>
          <p:cNvSpPr>
            <a:spLocks noGrp="1" noRot="1" noChangeAspect="1"/>
          </p:cNvSpPr>
          <p:nvPr>
            <p:ph type="sldImg" idx="2"/>
          </p:nvPr>
        </p:nvSpPr>
        <p:spPr>
          <a:xfrm>
            <a:off x="3435350" y="849313"/>
            <a:ext cx="3057525"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67:notes"/>
          <p:cNvSpPr txBox="1">
            <a:spLocks noGrp="1"/>
          </p:cNvSpPr>
          <p:nvPr>
            <p:ph type="body" idx="1"/>
          </p:nvPr>
        </p:nvSpPr>
        <p:spPr>
          <a:xfrm>
            <a:off x="992823" y="3271384"/>
            <a:ext cx="7942580" cy="2676584"/>
          </a:xfrm>
          <a:prstGeom prst="rect">
            <a:avLst/>
          </a:prstGeom>
          <a:noFill/>
          <a:ln>
            <a:noFill/>
          </a:ln>
        </p:spPr>
        <p:txBody>
          <a:bodyPr spcFirstLastPara="1" wrap="square" lIns="95525" tIns="47750" rIns="95525" bIns="47750" anchor="t" anchorCtr="0">
            <a:noAutofit/>
          </a:bodyPr>
          <a:lstStyle/>
          <a:p>
            <a:pPr marL="454987" lvl="0" indent="-227494" algn="l" rtl="0">
              <a:lnSpc>
                <a:spcPct val="100000"/>
              </a:lnSpc>
              <a:spcBef>
                <a:spcPts val="0"/>
              </a:spcBef>
              <a:spcAft>
                <a:spcPts val="0"/>
              </a:spcAft>
              <a:buClr>
                <a:schemeClr val="dk1"/>
              </a:buClr>
              <a:buSzPts val="1400"/>
              <a:buFont typeface="Calibri"/>
              <a:buNone/>
            </a:pPr>
            <a:endParaRPr dirty="0"/>
          </a:p>
        </p:txBody>
      </p:sp>
      <p:sp>
        <p:nvSpPr>
          <p:cNvPr id="55" name="Google Shape;55;p67:notes"/>
          <p:cNvSpPr txBox="1">
            <a:spLocks noGrp="1"/>
          </p:cNvSpPr>
          <p:nvPr>
            <p:ph type="sldNum" idx="12"/>
          </p:nvPr>
        </p:nvSpPr>
        <p:spPr>
          <a:xfrm>
            <a:off x="5623698" y="6456613"/>
            <a:ext cx="4302231" cy="341063"/>
          </a:xfrm>
          <a:prstGeom prst="rect">
            <a:avLst/>
          </a:prstGeom>
          <a:noFill/>
          <a:ln>
            <a:noFill/>
          </a:ln>
        </p:spPr>
        <p:txBody>
          <a:bodyPr spcFirstLastPara="1" wrap="square" lIns="95525" tIns="47750" rIns="95525" bIns="47750" anchor="b" anchorCtr="0">
            <a:noAutofit/>
          </a:bodyPr>
          <a:lstStyle/>
          <a:p>
            <a:pPr marL="0" lvl="0" indent="0" algn="l" rtl="0">
              <a:lnSpc>
                <a:spcPct val="100000"/>
              </a:lnSpc>
              <a:spcBef>
                <a:spcPts val="0"/>
              </a:spcBef>
              <a:spcAft>
                <a:spcPts val="0"/>
              </a:spcAft>
              <a:buClr>
                <a:schemeClr val="dk1"/>
              </a:buClr>
              <a:buSzPts val="1400"/>
              <a:buFont typeface="Calibri"/>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54:notes"/>
          <p:cNvSpPr>
            <a:spLocks noGrp="1" noRot="1" noChangeAspect="1"/>
          </p:cNvSpPr>
          <p:nvPr>
            <p:ph type="sldImg" idx="2"/>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54:notes"/>
          <p:cNvSpPr txBox="1">
            <a:spLocks noGrp="1"/>
          </p:cNvSpPr>
          <p:nvPr>
            <p:ph type="body" idx="1"/>
          </p:nvPr>
        </p:nvSpPr>
        <p:spPr>
          <a:xfrm>
            <a:off x="1002190" y="3315693"/>
            <a:ext cx="8017510" cy="2712839"/>
          </a:xfrm>
          <a:prstGeom prst="rect">
            <a:avLst/>
          </a:prstGeom>
          <a:noFill/>
          <a:ln>
            <a:noFill/>
          </a:ln>
        </p:spPr>
        <p:txBody>
          <a:bodyPr spcFirstLastPara="1" wrap="square" lIns="96600" tIns="48300" rIns="96600" bIns="48300" anchor="t" anchorCtr="0">
            <a:noAutofit/>
          </a:bodyPr>
          <a:lstStyle/>
          <a:p>
            <a:pPr marL="457200" marR="0" lvl="0" indent="-228600" algn="l" rtl="0">
              <a:lnSpc>
                <a:spcPct val="100000"/>
              </a:lnSpc>
              <a:spcBef>
                <a:spcPts val="0"/>
              </a:spcBef>
              <a:spcAft>
                <a:spcPts val="0"/>
              </a:spcAft>
              <a:buSzPts val="1400"/>
              <a:buNone/>
            </a:pPr>
            <a:endParaRPr dirty="0"/>
          </a:p>
        </p:txBody>
      </p:sp>
      <p:sp>
        <p:nvSpPr>
          <p:cNvPr id="289" name="Google Shape;289;p54:notes"/>
          <p:cNvSpPr txBox="1">
            <a:spLocks noGrp="1"/>
          </p:cNvSpPr>
          <p:nvPr>
            <p:ph type="sldNum" idx="12"/>
          </p:nvPr>
        </p:nvSpPr>
        <p:spPr>
          <a:xfrm>
            <a:off x="5676751" y="6544068"/>
            <a:ext cx="4342818" cy="345683"/>
          </a:xfrm>
          <a:prstGeom prst="rect">
            <a:avLst/>
          </a:prstGeom>
          <a:noFill/>
          <a:ln>
            <a:noFill/>
          </a:ln>
        </p:spPr>
        <p:txBody>
          <a:bodyPr spcFirstLastPara="1" wrap="square" lIns="96600" tIns="48300" rIns="96600" bIns="48300" anchor="b" anchorCtr="0">
            <a:noAutofit/>
          </a:bodyPr>
          <a:lstStyle/>
          <a:p>
            <a:pPr marL="0" lvl="0" indent="0" algn="l" rtl="0">
              <a:lnSpc>
                <a:spcPct val="100000"/>
              </a:lnSpc>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534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12:05 – 5 mins</a:t>
            </a:r>
          </a:p>
          <a:p>
            <a:pPr marL="0" lvl="0" indent="0" algn="l" rtl="0">
              <a:spcBef>
                <a:spcPts val="0"/>
              </a:spcBef>
              <a:spcAft>
                <a:spcPts val="0"/>
              </a:spcAft>
              <a:buNone/>
            </a:pPr>
            <a:endParaRPr lang="en-GB" dirty="0"/>
          </a:p>
          <a:p>
            <a:endParaRPr lang="en-US" dirty="0"/>
          </a:p>
        </p:txBody>
      </p:sp>
      <p:sp>
        <p:nvSpPr>
          <p:cNvPr id="4" name="Slide Number Placeholder 3"/>
          <p:cNvSpPr>
            <a:spLocks noGrp="1"/>
          </p:cNvSpPr>
          <p:nvPr>
            <p:ph type="sldNum" sz="quarter" idx="5"/>
          </p:nvPr>
        </p:nvSpPr>
        <p:spPr/>
        <p:txBody>
          <a:bodyPr/>
          <a:lstStyle/>
          <a:p>
            <a:fld id="{88E7EB0D-C2B6-4372-84F1-7F263B603C21}" type="slidenum">
              <a:rPr lang="en-GB" smtClean="0">
                <a:uFillTx/>
              </a:rPr>
              <a:t>13</a:t>
            </a:fld>
            <a:endParaRPr lang="en-GB" dirty="0">
              <a:uFillTx/>
            </a:endParaRPr>
          </a:p>
        </p:txBody>
      </p:sp>
    </p:spTree>
    <p:extLst>
      <p:ext uri="{BB962C8B-B14F-4D97-AF65-F5344CB8AC3E}">
        <p14:creationId xmlns:p14="http://schemas.microsoft.com/office/powerpoint/2010/main" val="390532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5pPr>
            <a:lvl6pPr marL="2483515"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6pPr>
            <a:lvl7pPr marL="2935064"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7pPr>
            <a:lvl8pPr marL="3386612"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8pPr>
            <a:lvl9pPr marL="3838161" indent="-225774" defTabSz="443710" eaLnBrk="0" fontAlgn="base" hangingPunct="0">
              <a:spcBef>
                <a:spcPct val="30000"/>
              </a:spcBef>
              <a:spcAft>
                <a:spcPct val="0"/>
              </a:spcAft>
              <a:buClr>
                <a:srgbClr val="000000"/>
              </a:buClr>
              <a:buSzPct val="100000"/>
              <a:buFont typeface="Times New Roman" panose="02020603050405020304" pitchFamily="18" charset="0"/>
              <a:tabLst>
                <a:tab pos="714952" algn="l"/>
                <a:tab pos="1429903" algn="l"/>
                <a:tab pos="2144854" algn="l"/>
                <a:tab pos="2859806"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14E4ADC-B6B9-499D-871A-F64F047F6950}" type="slidenum">
              <a:rPr lang="en-US" altLang="en-US" sz="1300"/>
              <a:pPr>
                <a:spcBef>
                  <a:spcPct val="0"/>
                </a:spcBef>
                <a:buSzPct val="45000"/>
                <a:buFont typeface="Wingdings" panose="05000000000000000000" pitchFamily="2" charset="2"/>
                <a:buNone/>
              </a:pPr>
              <a:t>14</a:t>
            </a:fld>
            <a:endParaRPr lang="en-US" altLang="en-US" sz="1300"/>
          </a:p>
        </p:txBody>
      </p:sp>
      <p:sp>
        <p:nvSpPr>
          <p:cNvPr id="10243" name="Rectangle 1"/>
          <p:cNvSpPr>
            <a:spLocks noGrp="1" noRot="1" noChangeAspect="1" noChangeArrowheads="1" noTextEdit="1"/>
          </p:cNvSpPr>
          <p:nvPr>
            <p:ph type="sldImg"/>
          </p:nvPr>
        </p:nvSpPr>
        <p:spPr>
          <a:xfrm>
            <a:off x="946150" y="741363"/>
            <a:ext cx="4924425" cy="3694112"/>
          </a:xfrm>
          <a:solidFill>
            <a:srgbClr val="FFFFFF"/>
          </a:solidFill>
          <a:ln/>
        </p:spPr>
      </p:sp>
      <p:sp>
        <p:nvSpPr>
          <p:cNvPr id="10244" name="Rectangle 2"/>
          <p:cNvSpPr>
            <a:spLocks noGrp="1" noChangeArrowheads="1"/>
          </p:cNvSpPr>
          <p:nvPr>
            <p:ph type="body" idx="1"/>
          </p:nvPr>
        </p:nvSpPr>
        <p:spPr>
          <a:xfrm>
            <a:off x="681382" y="4682387"/>
            <a:ext cx="5454192" cy="4435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83823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7:notes"/>
          <p:cNvSpPr>
            <a:spLocks noGrp="1" noRot="1" noChangeAspect="1"/>
          </p:cNvSpPr>
          <p:nvPr>
            <p:ph type="sldImg" idx="2"/>
          </p:nvPr>
        </p:nvSpPr>
        <p:spPr>
          <a:xfrm>
            <a:off x="1355725" y="1138238"/>
            <a:ext cx="4095750" cy="3071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17:notes"/>
          <p:cNvSpPr txBox="1">
            <a:spLocks noGrp="1"/>
          </p:cNvSpPr>
          <p:nvPr>
            <p:ph type="body" idx="1"/>
          </p:nvPr>
        </p:nvSpPr>
        <p:spPr>
          <a:xfrm>
            <a:off x="680694" y="4380271"/>
            <a:ext cx="5445554" cy="3583858"/>
          </a:xfrm>
          <a:prstGeom prst="rect">
            <a:avLst/>
          </a:prstGeom>
          <a:noFill/>
          <a:ln>
            <a:noFill/>
          </a:ln>
        </p:spPr>
        <p:txBody>
          <a:bodyPr spcFirstLastPara="1" wrap="square" lIns="90825" tIns="45400" rIns="90825" bIns="45400" anchor="t" anchorCtr="0">
            <a:noAutofit/>
          </a:bodyPr>
          <a:lstStyle/>
          <a:p>
            <a:pPr marL="0" lvl="0" indent="0" algn="l" rtl="0">
              <a:lnSpc>
                <a:spcPct val="100000"/>
              </a:lnSpc>
              <a:spcBef>
                <a:spcPts val="0"/>
              </a:spcBef>
              <a:spcAft>
                <a:spcPts val="0"/>
              </a:spcAft>
              <a:buClr>
                <a:schemeClr val="dk1"/>
              </a:buClr>
              <a:buSzPts val="1200"/>
              <a:buNone/>
            </a:pPr>
            <a:r>
              <a:rPr lang="en-GB" dirty="0"/>
              <a:t>Ask the group why they think most people have drawn a similar house. You may hear answers such as: because that’s the way we were taught, that’s what we saw as a kid and that’s a representation of a house. These are all right and the picture they have drawn isn’t wrong, but what could a house look like, if they had used their imagination</a:t>
            </a:r>
            <a:endParaRPr dirty="0"/>
          </a:p>
          <a:p>
            <a:pPr marL="0" lvl="0" indent="0" algn="l" rtl="0">
              <a:lnSpc>
                <a:spcPct val="100000"/>
              </a:lnSpc>
              <a:spcBef>
                <a:spcPts val="0"/>
              </a:spcBef>
              <a:spcAft>
                <a:spcPts val="0"/>
              </a:spcAft>
              <a:buClr>
                <a:schemeClr val="dk1"/>
              </a:buClr>
              <a:buSzPts val="1200"/>
              <a:buNone/>
            </a:pPr>
            <a:endParaRPr dirty="0"/>
          </a:p>
          <a:p>
            <a:pPr marL="0" lvl="0" indent="0" algn="l" rtl="0">
              <a:lnSpc>
                <a:spcPct val="100000"/>
              </a:lnSpc>
              <a:spcBef>
                <a:spcPts val="0"/>
              </a:spcBef>
              <a:spcAft>
                <a:spcPts val="0"/>
              </a:spcAft>
              <a:buClr>
                <a:schemeClr val="dk1"/>
              </a:buClr>
              <a:buSzPts val="1200"/>
              <a:buNone/>
            </a:pPr>
            <a:r>
              <a:rPr lang="en-GB" dirty="0"/>
              <a:t>If you have time get them to do it again and this time ask them to draw their dream house. When we link what were doing to something of value and purpose we are more likely to be motivated, to push ourselves and go to the nth degree</a:t>
            </a:r>
            <a:endParaRPr dirty="0"/>
          </a:p>
          <a:p>
            <a:pPr marL="0" lvl="0" indent="0" algn="l" rtl="0">
              <a:lnSpc>
                <a:spcPct val="100000"/>
              </a:lnSpc>
              <a:spcBef>
                <a:spcPts val="0"/>
              </a:spcBef>
              <a:spcAft>
                <a:spcPts val="0"/>
              </a:spcAft>
              <a:buClr>
                <a:schemeClr val="dk1"/>
              </a:buClr>
              <a:buSzPts val="1200"/>
              <a:buNone/>
            </a:pPr>
            <a:endParaRPr dirty="0"/>
          </a:p>
        </p:txBody>
      </p:sp>
      <p:sp>
        <p:nvSpPr>
          <p:cNvPr id="532" name="Google Shape;532;p17:notes"/>
          <p:cNvSpPr txBox="1">
            <a:spLocks noGrp="1"/>
          </p:cNvSpPr>
          <p:nvPr>
            <p:ph type="sldNum" idx="12"/>
          </p:nvPr>
        </p:nvSpPr>
        <p:spPr>
          <a:xfrm>
            <a:off x="3855692" y="8645189"/>
            <a:ext cx="2949675" cy="456673"/>
          </a:xfrm>
          <a:prstGeom prst="rect">
            <a:avLst/>
          </a:prstGeom>
          <a:noFill/>
          <a:ln>
            <a:noFill/>
          </a:ln>
        </p:spPr>
        <p:txBody>
          <a:bodyPr spcFirstLastPara="1" wrap="square" lIns="90825" tIns="45400" rIns="90825" bIns="45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14:notes"/>
          <p:cNvSpPr txBox="1">
            <a:spLocks noGrp="1"/>
          </p:cNvSpPr>
          <p:nvPr>
            <p:ph type="body" idx="1"/>
          </p:nvPr>
        </p:nvSpPr>
        <p:spPr>
          <a:xfrm>
            <a:off x="1002190" y="3315691"/>
            <a:ext cx="8017510" cy="2712840"/>
          </a:xfrm>
          <a:prstGeom prst="rect">
            <a:avLst/>
          </a:prstGeom>
        </p:spPr>
        <p:txBody>
          <a:bodyPr spcFirstLastPara="1" wrap="square" lIns="96621" tIns="48298" rIns="96621" bIns="48298" anchor="t" anchorCtr="0">
            <a:noAutofit/>
          </a:bodyPr>
          <a:lstStyle/>
          <a:p>
            <a:pPr marL="0" indent="0"/>
            <a:endParaRPr dirty="0"/>
          </a:p>
        </p:txBody>
      </p:sp>
      <p:sp>
        <p:nvSpPr>
          <p:cNvPr id="738" name="Google Shape;738;p14:notes"/>
          <p:cNvSpPr>
            <a:spLocks noGrp="1" noRot="1" noChangeAspect="1"/>
          </p:cNvSpPr>
          <p:nvPr>
            <p:ph type="sldImg" idx="2"/>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408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75:notes"/>
          <p:cNvSpPr>
            <a:spLocks noGrp="1" noRot="1" noChangeAspect="1"/>
          </p:cNvSpPr>
          <p:nvPr>
            <p:ph type="sldImg" idx="2"/>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75:notes"/>
          <p:cNvSpPr txBox="1">
            <a:spLocks noGrp="1"/>
          </p:cNvSpPr>
          <p:nvPr>
            <p:ph type="body" idx="1"/>
          </p:nvPr>
        </p:nvSpPr>
        <p:spPr>
          <a:xfrm>
            <a:off x="1002190" y="3315693"/>
            <a:ext cx="8017510" cy="2712839"/>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It’s very easy to come to training days and then go back to the office with good intentions but life gets in the way and we’re all busy. Today will only have a positive impact if we commit to </a:t>
            </a:r>
            <a:r>
              <a:rPr lang="en-US" sz="1200" b="0" i="0" u="none" strike="noStrike" cap="none" dirty="0" err="1">
                <a:solidFill>
                  <a:schemeClr val="dk1"/>
                </a:solidFill>
                <a:effectLst/>
                <a:latin typeface="Calibri"/>
                <a:ea typeface="Calibri"/>
                <a:cs typeface="Calibri"/>
                <a:sym typeface="Calibri"/>
              </a:rPr>
              <a:t>recognising</a:t>
            </a:r>
            <a:r>
              <a:rPr lang="en-US" sz="1200" b="0" i="0" u="none" strike="noStrike" cap="none" dirty="0">
                <a:solidFill>
                  <a:schemeClr val="dk1"/>
                </a:solidFill>
                <a:effectLst/>
                <a:latin typeface="Calibri"/>
                <a:ea typeface="Calibri"/>
                <a:cs typeface="Calibri"/>
                <a:sym typeface="Calibri"/>
              </a:rPr>
              <a:t> our own and others’ unhelpful language and </a:t>
            </a:r>
            <a:r>
              <a:rPr lang="en-US" sz="1200" b="0" i="0" u="none" strike="noStrike" cap="none" dirty="0" err="1">
                <a:solidFill>
                  <a:schemeClr val="dk1"/>
                </a:solidFill>
                <a:effectLst/>
                <a:latin typeface="Calibri"/>
                <a:ea typeface="Calibri"/>
                <a:cs typeface="Calibri"/>
                <a:sym typeface="Calibri"/>
              </a:rPr>
              <a:t>behaviours</a:t>
            </a:r>
            <a:r>
              <a:rPr lang="en-US" sz="1200" b="0" i="0" u="none" strike="noStrike" cap="none" dirty="0">
                <a:solidFill>
                  <a:schemeClr val="dk1"/>
                </a:solidFill>
                <a:effectLst/>
                <a:latin typeface="Calibri"/>
                <a:ea typeface="Calibri"/>
                <a:cs typeface="Calibri"/>
                <a:sym typeface="Calibri"/>
              </a:rPr>
              <a:t> and working to FLIP them. What will you do as a result of today?</a:t>
            </a:r>
            <a:r>
              <a:rPr lang="en-GB" dirty="0">
                <a:effectLst/>
              </a:rPr>
              <a:t> </a:t>
            </a:r>
          </a:p>
          <a:p>
            <a:pPr marL="0" lvl="0" indent="0" algn="l" rtl="0">
              <a:lnSpc>
                <a:spcPct val="100000"/>
              </a:lnSpc>
              <a:spcBef>
                <a:spcPts val="0"/>
              </a:spcBef>
              <a:spcAft>
                <a:spcPts val="0"/>
              </a:spcAft>
              <a:buSzPts val="1400"/>
              <a:buNone/>
            </a:pPr>
            <a:endParaRPr lang="en-GB" dirty="0">
              <a:effectLst/>
            </a:endParaRPr>
          </a:p>
          <a:p>
            <a:pPr marL="0" lvl="0" indent="0" algn="l" rtl="0">
              <a:lnSpc>
                <a:spcPct val="100000"/>
              </a:lnSpc>
              <a:spcBef>
                <a:spcPts val="0"/>
              </a:spcBef>
              <a:spcAft>
                <a:spcPts val="0"/>
              </a:spcAft>
              <a:buSzPts val="1400"/>
              <a:buNone/>
            </a:pPr>
            <a:r>
              <a:rPr lang="en-GB" dirty="0">
                <a:effectLst/>
              </a:rPr>
              <a:t>STOP START CONTINUE</a:t>
            </a:r>
          </a:p>
          <a:p>
            <a:pPr marL="0" lvl="0" indent="0" algn="l" rtl="0">
              <a:lnSpc>
                <a:spcPct val="100000"/>
              </a:lnSpc>
              <a:spcBef>
                <a:spcPts val="0"/>
              </a:spcBef>
              <a:spcAft>
                <a:spcPts val="0"/>
              </a:spcAft>
              <a:buSzPts val="1400"/>
              <a:buNone/>
            </a:pPr>
            <a:endParaRPr lang="en-GB" dirty="0">
              <a:effectLst/>
            </a:endParaRPr>
          </a:p>
          <a:p>
            <a:pPr marL="0" lvl="0" indent="0" algn="l" rtl="0">
              <a:lnSpc>
                <a:spcPct val="100000"/>
              </a:lnSpc>
              <a:spcBef>
                <a:spcPts val="0"/>
              </a:spcBef>
              <a:spcAft>
                <a:spcPts val="0"/>
              </a:spcAft>
              <a:buSzPts val="1400"/>
              <a:buNone/>
            </a:pPr>
            <a:r>
              <a:rPr lang="en-GB" dirty="0">
                <a:effectLst/>
              </a:rPr>
              <a:t>1225/1225</a:t>
            </a:r>
            <a:endParaRPr dirty="0"/>
          </a:p>
        </p:txBody>
      </p:sp>
      <p:sp>
        <p:nvSpPr>
          <p:cNvPr id="798" name="Google Shape;798;p75:notes"/>
          <p:cNvSpPr txBox="1">
            <a:spLocks noGrp="1"/>
          </p:cNvSpPr>
          <p:nvPr>
            <p:ph type="sldNum" idx="12"/>
          </p:nvPr>
        </p:nvSpPr>
        <p:spPr>
          <a:xfrm>
            <a:off x="5676751" y="6544068"/>
            <a:ext cx="4342818" cy="345683"/>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3:notes"/>
          <p:cNvSpPr>
            <a:spLocks noGrp="1" noRot="1" noChangeAspect="1"/>
          </p:cNvSpPr>
          <p:nvPr>
            <p:ph type="sldImg" idx="2"/>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3:notes"/>
          <p:cNvSpPr txBox="1">
            <a:spLocks noGrp="1"/>
          </p:cNvSpPr>
          <p:nvPr>
            <p:ph type="body" idx="1"/>
          </p:nvPr>
        </p:nvSpPr>
        <p:spPr>
          <a:xfrm>
            <a:off x="1002190" y="3315694"/>
            <a:ext cx="8017510" cy="2712839"/>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dirty="0"/>
          </a:p>
        </p:txBody>
      </p:sp>
      <p:sp>
        <p:nvSpPr>
          <p:cNvPr id="531" name="Google Shape;531;p23:notes"/>
          <p:cNvSpPr txBox="1">
            <a:spLocks noGrp="1"/>
          </p:cNvSpPr>
          <p:nvPr>
            <p:ph type="sldNum" idx="12"/>
          </p:nvPr>
        </p:nvSpPr>
        <p:spPr>
          <a:xfrm>
            <a:off x="5676751" y="6544068"/>
            <a:ext cx="4342818" cy="345683"/>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0" y="862013"/>
            <a:ext cx="3100388" cy="2324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Hello, I’m Victoria – </a:t>
            </a:r>
            <a:r>
              <a:rPr lang="en-GB" dirty="0" err="1"/>
              <a:t>laughologist</a:t>
            </a:r>
            <a:r>
              <a:rPr lang="en-GB" dirty="0"/>
              <a:t>. What do we do? We use the psychology of humour and happiness to enhance positivity and mental health in schools and businesses. Looking at how our brains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My Background. Warm up – wiggle hands in air – into next persons laps.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 warming you up to test if you have a sense of humour. Its our perception of our world. We are driven by how we feel. Having a laugh at work is helpful. happiness really is important for everyone.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Energy is key, blood circulates better, we breathe more deeply – our brains get the ingredients it needs to function at its best. Well that and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88E7EB0D-C2B6-4372-84F1-7F263B603C21}" type="slidenum">
              <a:rPr lang="en-GB" smtClean="0">
                <a:uFillTx/>
              </a:rPr>
              <a:t>2</a:t>
            </a:fld>
            <a:endParaRPr lang="en-GB" dirty="0">
              <a:uFillTx/>
            </a:endParaRPr>
          </a:p>
        </p:txBody>
      </p:sp>
    </p:spTree>
    <p:extLst>
      <p:ext uri="{BB962C8B-B14F-4D97-AF65-F5344CB8AC3E}">
        <p14:creationId xmlns:p14="http://schemas.microsoft.com/office/powerpoint/2010/main" val="323674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3:notes"/>
          <p:cNvSpPr>
            <a:spLocks noGrp="1" noRot="1" noChangeAspect="1"/>
          </p:cNvSpPr>
          <p:nvPr>
            <p:ph type="sldImg" idx="2"/>
          </p:nvPr>
        </p:nvSpPr>
        <p:spPr>
          <a:xfrm>
            <a:off x="1174750" y="1246188"/>
            <a:ext cx="4489450" cy="3367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73:notes"/>
          <p:cNvSpPr txBox="1">
            <a:spLocks noGrp="1"/>
          </p:cNvSpPr>
          <p:nvPr>
            <p:ph type="body" idx="1"/>
          </p:nvPr>
        </p:nvSpPr>
        <p:spPr>
          <a:xfrm>
            <a:off x="683846" y="4800810"/>
            <a:ext cx="5470765" cy="3927933"/>
          </a:xfrm>
          <a:prstGeom prst="rect">
            <a:avLst/>
          </a:prstGeom>
          <a:noFill/>
          <a:ln>
            <a:noFill/>
          </a:ln>
        </p:spPr>
        <p:txBody>
          <a:bodyPr spcFirstLastPara="1" wrap="square" lIns="96000" tIns="48000" rIns="96000" bIns="48000" anchor="t" anchorCtr="0">
            <a:noAutofit/>
          </a:bodyPr>
          <a:lstStyle/>
          <a:p>
            <a:pPr marL="0" lvl="0" indent="0" algn="l" rtl="0">
              <a:lnSpc>
                <a:spcPct val="100000"/>
              </a:lnSpc>
              <a:spcBef>
                <a:spcPts val="0"/>
              </a:spcBef>
              <a:spcAft>
                <a:spcPts val="0"/>
              </a:spcAft>
              <a:buSzPts val="1400"/>
              <a:buNone/>
            </a:pPr>
            <a:endParaRPr dirty="0"/>
          </a:p>
        </p:txBody>
      </p:sp>
      <p:sp>
        <p:nvSpPr>
          <p:cNvPr id="252" name="Google Shape;252;p73:notes"/>
          <p:cNvSpPr txBox="1">
            <a:spLocks noGrp="1"/>
          </p:cNvSpPr>
          <p:nvPr>
            <p:ph type="sldNum" idx="12"/>
          </p:nvPr>
        </p:nvSpPr>
        <p:spPr>
          <a:xfrm>
            <a:off x="3873544" y="9475190"/>
            <a:ext cx="2963331" cy="500516"/>
          </a:xfrm>
          <a:prstGeom prst="rect">
            <a:avLst/>
          </a:prstGeom>
          <a:noFill/>
          <a:ln>
            <a:noFill/>
          </a:ln>
        </p:spPr>
        <p:txBody>
          <a:bodyPr spcFirstLastPara="1" wrap="square" lIns="96000" tIns="48000" rIns="96000"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extLst>
      <p:ext uri="{BB962C8B-B14F-4D97-AF65-F5344CB8AC3E}">
        <p14:creationId xmlns:p14="http://schemas.microsoft.com/office/powerpoint/2010/main" val="396988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18:notes"/>
          <p:cNvSpPr>
            <a:spLocks noGrp="1" noRot="1" noChangeAspect="1"/>
          </p:cNvSpPr>
          <p:nvPr>
            <p:ph type="sldImg" idx="2"/>
          </p:nvPr>
        </p:nvSpPr>
        <p:spPr>
          <a:xfrm>
            <a:off x="3430588" y="857250"/>
            <a:ext cx="30861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18:notes"/>
          <p:cNvSpPr txBox="1">
            <a:spLocks noGrp="1"/>
          </p:cNvSpPr>
          <p:nvPr>
            <p:ph type="body" idx="1"/>
          </p:nvPr>
        </p:nvSpPr>
        <p:spPr>
          <a:xfrm>
            <a:off x="994728" y="3300414"/>
            <a:ext cx="7957820" cy="2700337"/>
          </a:xfrm>
          <a:prstGeom prst="rect">
            <a:avLst/>
          </a:prstGeom>
          <a:noFill/>
          <a:ln>
            <a:noFill/>
          </a:ln>
        </p:spPr>
        <p:txBody>
          <a:bodyPr spcFirstLastPara="1" wrap="square" lIns="96000" tIns="48000" rIns="96000" bIns="48000" anchor="t" anchorCtr="0">
            <a:noAutofit/>
          </a:bodyPr>
          <a:lstStyle/>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599" name="Google Shape;599;p18:notes"/>
          <p:cNvSpPr txBox="1">
            <a:spLocks noGrp="1"/>
          </p:cNvSpPr>
          <p:nvPr>
            <p:ph type="sldNum" idx="12"/>
          </p:nvPr>
        </p:nvSpPr>
        <p:spPr>
          <a:xfrm>
            <a:off x="5634489" y="6513911"/>
            <a:ext cx="4310486" cy="344090"/>
          </a:xfrm>
          <a:prstGeom prst="rect">
            <a:avLst/>
          </a:prstGeom>
          <a:noFill/>
          <a:ln>
            <a:noFill/>
          </a:ln>
        </p:spPr>
        <p:txBody>
          <a:bodyPr spcFirstLastPara="1" wrap="square" lIns="96000" tIns="48000" rIns="96000" bIns="48000" anchor="b" anchorCtr="0">
            <a:noAutofit/>
          </a:bodyPr>
          <a:lstStyle/>
          <a:p>
            <a:pPr marL="0" lvl="0" indent="0" algn="r" rtl="0">
              <a:lnSpc>
                <a:spcPct val="100000"/>
              </a:lnSpc>
              <a:spcBef>
                <a:spcPts val="0"/>
              </a:spcBef>
              <a:spcAft>
                <a:spcPts val="0"/>
              </a:spcAft>
              <a:buSzPts val="1400"/>
              <a:buNone/>
            </a:pPr>
            <a:fld id="{00000000-1234-1234-1234-123412341234}" type="slidenum">
              <a:rPr lang="en-GB">
                <a:solidFill>
                  <a:srgbClr val="000000"/>
                </a:solidFill>
              </a:rPr>
              <a:t>4</a:t>
            </a:fld>
            <a:endParaRPr>
              <a:solidFill>
                <a:srgbClr val="000000"/>
              </a:solidFill>
            </a:endParaRPr>
          </a:p>
        </p:txBody>
      </p:sp>
    </p:spTree>
    <p:extLst>
      <p:ext uri="{BB962C8B-B14F-4D97-AF65-F5344CB8AC3E}">
        <p14:creationId xmlns:p14="http://schemas.microsoft.com/office/powerpoint/2010/main" val="195251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notes"/>
          <p:cNvSpPr>
            <a:spLocks noGrp="1" noRot="1" noChangeAspect="1"/>
          </p:cNvSpPr>
          <p:nvPr>
            <p:ph type="sldImg" idx="2"/>
          </p:nvPr>
        </p:nvSpPr>
        <p:spPr>
          <a:xfrm>
            <a:off x="3509963" y="862013"/>
            <a:ext cx="3106737" cy="233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notes"/>
          <p:cNvSpPr txBox="1">
            <a:spLocks noGrp="1"/>
          </p:cNvSpPr>
          <p:nvPr>
            <p:ph type="body" idx="1"/>
          </p:nvPr>
        </p:nvSpPr>
        <p:spPr>
          <a:xfrm>
            <a:off x="994570" y="3300415"/>
            <a:ext cx="7956550" cy="2700337"/>
          </a:xfrm>
          <a:prstGeom prst="rect">
            <a:avLst/>
          </a:prstGeom>
          <a:noFill/>
          <a:ln>
            <a:noFill/>
          </a:ln>
        </p:spPr>
        <p:txBody>
          <a:bodyPr spcFirstLastPara="1" wrap="square" lIns="95982" tIns="47991" rIns="95982" bIns="47991" anchor="t" anchorCtr="0">
            <a:noAutofit/>
          </a:bodyPr>
          <a:lstStyle/>
          <a:p>
            <a:pPr marL="454274" indent="-227137">
              <a:buSzPts val="600"/>
            </a:pPr>
            <a:r>
              <a:rPr lang="en-GB" dirty="0">
                <a:latin typeface="Arial"/>
                <a:ea typeface="Arial"/>
                <a:cs typeface="Arial"/>
                <a:sym typeface="Arial"/>
              </a:rPr>
              <a:t>Asking these Qs can help us to re-focus, to get unstuck, to FLIP mood and perspective, build humour muscle and resilience</a:t>
            </a:r>
            <a:endParaRPr dirty="0">
              <a:latin typeface="Arial"/>
              <a:ea typeface="Arial"/>
              <a:cs typeface="Arial"/>
              <a:sym typeface="Arial"/>
            </a:endParaRPr>
          </a:p>
          <a:p>
            <a:pPr marL="454274" indent="-227137">
              <a:buSzPts val="600"/>
            </a:pPr>
            <a:endParaRPr dirty="0">
              <a:latin typeface="Arial"/>
              <a:ea typeface="Arial"/>
              <a:cs typeface="Arial"/>
              <a:sym typeface="Arial"/>
            </a:endParaRPr>
          </a:p>
        </p:txBody>
      </p:sp>
      <p:sp>
        <p:nvSpPr>
          <p:cNvPr id="191" name="Google Shape;191;p1:notes"/>
          <p:cNvSpPr txBox="1">
            <a:spLocks noGrp="1"/>
          </p:cNvSpPr>
          <p:nvPr>
            <p:ph type="sldNum" idx="12"/>
          </p:nvPr>
        </p:nvSpPr>
        <p:spPr>
          <a:xfrm>
            <a:off x="5633589" y="6500848"/>
            <a:ext cx="4309798" cy="344090"/>
          </a:xfrm>
          <a:prstGeom prst="rect">
            <a:avLst/>
          </a:prstGeom>
          <a:noFill/>
          <a:ln>
            <a:noFill/>
          </a:ln>
        </p:spPr>
        <p:txBody>
          <a:bodyPr spcFirstLastPara="1" wrap="square" lIns="95982" tIns="47991" rIns="95982" bIns="47991"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12:notes"/>
          <p:cNvSpPr>
            <a:spLocks noGrp="1" noRot="1" noChangeAspect="1"/>
          </p:cNvSpPr>
          <p:nvPr>
            <p:ph type="sldImg" idx="2"/>
          </p:nvPr>
        </p:nvSpPr>
        <p:spPr>
          <a:xfrm>
            <a:off x="3460750" y="862013"/>
            <a:ext cx="3100388" cy="232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12:notes"/>
          <p:cNvSpPr txBox="1">
            <a:spLocks noGrp="1"/>
          </p:cNvSpPr>
          <p:nvPr>
            <p:ph type="body" idx="1"/>
          </p:nvPr>
        </p:nvSpPr>
        <p:spPr>
          <a:xfrm>
            <a:off x="1002189" y="3315691"/>
            <a:ext cx="8017510" cy="2712840"/>
          </a:xfrm>
          <a:prstGeom prst="rect">
            <a:avLst/>
          </a:prstGeom>
          <a:noFill/>
          <a:ln>
            <a:noFill/>
          </a:ln>
        </p:spPr>
        <p:txBody>
          <a:bodyPr spcFirstLastPara="1" wrap="square" lIns="96625" tIns="48300" rIns="96625" bIns="48300" anchor="t" anchorCtr="0">
            <a:noAutofit/>
          </a:bodyPr>
          <a:lstStyle/>
          <a:p>
            <a:pPr marL="0" lvl="0" indent="0" algn="l" rtl="0">
              <a:spcBef>
                <a:spcPts val="0"/>
              </a:spcBef>
              <a:spcAft>
                <a:spcPts val="0"/>
              </a:spcAft>
              <a:buNone/>
            </a:pPr>
            <a:endParaRPr lang="en-GB" dirty="0"/>
          </a:p>
          <a:p>
            <a:pPr marL="0" lvl="0" indent="0" algn="l" rtl="0">
              <a:spcBef>
                <a:spcPts val="0"/>
              </a:spcBef>
              <a:spcAft>
                <a:spcPts val="0"/>
              </a:spcAft>
              <a:buNone/>
            </a:pPr>
            <a:r>
              <a:rPr lang="en-GB" dirty="0"/>
              <a:t>Learn something new. Take in more info. Marriage competition. </a:t>
            </a:r>
          </a:p>
        </p:txBody>
      </p:sp>
      <p:sp>
        <p:nvSpPr>
          <p:cNvPr id="718" name="Google Shape;718;p12:notes"/>
          <p:cNvSpPr txBox="1">
            <a:spLocks noGrp="1"/>
          </p:cNvSpPr>
          <p:nvPr>
            <p:ph type="sldNum" idx="12"/>
          </p:nvPr>
        </p:nvSpPr>
        <p:spPr>
          <a:xfrm>
            <a:off x="5676751" y="6544067"/>
            <a:ext cx="4342818" cy="345683"/>
          </a:xfrm>
          <a:prstGeom prst="rect">
            <a:avLst/>
          </a:prstGeom>
          <a:noFill/>
          <a:ln>
            <a:noFill/>
          </a:ln>
        </p:spPr>
        <p:txBody>
          <a:bodyPr spcFirstLastPara="1" wrap="square" lIns="96625" tIns="48300" rIns="96625" bIns="483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81800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mins (Total 45)</a:t>
            </a:r>
          </a:p>
          <a:p>
            <a:endParaRPr lang="en-US" dirty="0"/>
          </a:p>
          <a:p>
            <a:r>
              <a:rPr lang="en-US" dirty="0"/>
              <a:t>We hear automatically, all the time but very few of us properly listen.</a:t>
            </a:r>
          </a:p>
          <a:p>
            <a:endParaRPr lang="en-US" dirty="0"/>
          </a:p>
          <a:p>
            <a:endParaRPr lang="en-US" dirty="0"/>
          </a:p>
        </p:txBody>
      </p:sp>
      <p:sp>
        <p:nvSpPr>
          <p:cNvPr id="4" name="Slide Number Placeholder 3"/>
          <p:cNvSpPr>
            <a:spLocks noGrp="1"/>
          </p:cNvSpPr>
          <p:nvPr>
            <p:ph type="sldNum" sz="quarter" idx="10"/>
          </p:nvPr>
        </p:nvSpPr>
        <p:spPr/>
        <p:txBody>
          <a:bodyPr/>
          <a:lstStyle/>
          <a:p>
            <a:fld id="{88E7EB0D-C2B6-4372-84F1-7F263B603C21}" type="slidenum">
              <a:rPr lang="en-GB" smtClean="0"/>
              <a:t>9</a:t>
            </a:fld>
            <a:endParaRPr lang="en-GB" dirty="0"/>
          </a:p>
        </p:txBody>
      </p:sp>
    </p:spTree>
    <p:extLst>
      <p:ext uri="{BB962C8B-B14F-4D97-AF65-F5344CB8AC3E}">
        <p14:creationId xmlns:p14="http://schemas.microsoft.com/office/powerpoint/2010/main" val="288345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sldNum" idx="12"/>
          </p:nvPr>
        </p:nvSpPr>
        <p:spPr>
          <a:xfrm>
            <a:off x="5720244" y="6574365"/>
            <a:ext cx="4376091" cy="347283"/>
          </a:xfrm>
          <a:prstGeom prst="rect">
            <a:avLst/>
          </a:prstGeom>
          <a:noFill/>
          <a:ln>
            <a:noFill/>
          </a:ln>
        </p:spPr>
        <p:txBody>
          <a:bodyPr spcFirstLastPara="1" wrap="square" lIns="97218" tIns="48609" rIns="97218" bIns="48609" anchor="b" anchorCtr="0">
            <a:noAutofit/>
          </a:bodyPr>
          <a:lstStyle/>
          <a:p>
            <a:fld id="{00000000-1234-1234-1234-123412341234}" type="slidenum">
              <a:rPr lang="en-GB" sz="1200">
                <a:solidFill>
                  <a:schemeClr val="dk1"/>
                </a:solidFill>
                <a:latin typeface="Calibri"/>
                <a:ea typeface="Calibri"/>
                <a:cs typeface="Calibri"/>
                <a:sym typeface="Calibri"/>
              </a:rPr>
              <a:pPr/>
              <a:t>10</a:t>
            </a:fld>
            <a:endParaRPr sz="1200">
              <a:solidFill>
                <a:schemeClr val="dk1"/>
              </a:solidFill>
              <a:latin typeface="Calibri"/>
              <a:ea typeface="Calibri"/>
              <a:cs typeface="Calibri"/>
              <a:sym typeface="Calibri"/>
            </a:endParaRPr>
          </a:p>
        </p:txBody>
      </p:sp>
      <p:sp>
        <p:nvSpPr>
          <p:cNvPr id="347" name="Google Shape;347;p22:notes"/>
          <p:cNvSpPr txBox="1"/>
          <p:nvPr/>
        </p:nvSpPr>
        <p:spPr>
          <a:xfrm>
            <a:off x="5675604" y="6545262"/>
            <a:ext cx="4343085" cy="344488"/>
          </a:xfrm>
          <a:prstGeom prst="rect">
            <a:avLst/>
          </a:prstGeom>
          <a:noFill/>
          <a:ln>
            <a:noFill/>
          </a:ln>
        </p:spPr>
        <p:txBody>
          <a:bodyPr spcFirstLastPara="1" wrap="square" lIns="90576" tIns="47100" rIns="90576" bIns="47100" anchor="b" anchorCtr="0">
            <a:noAutofit/>
          </a:bodyPr>
          <a:lstStyle/>
          <a:p>
            <a:pPr algn="r"/>
            <a:fld id="{00000000-1234-1234-1234-123412341234}" type="slidenum">
              <a:rPr lang="en-GB" sz="1200">
                <a:solidFill>
                  <a:srgbClr val="FFFFFF"/>
                </a:solidFill>
                <a:latin typeface="Calibri"/>
                <a:ea typeface="Calibri"/>
                <a:cs typeface="Calibri"/>
                <a:sym typeface="Calibri"/>
              </a:rPr>
              <a:pPr algn="r"/>
              <a:t>10</a:t>
            </a:fld>
            <a:endParaRPr sz="1200">
              <a:solidFill>
                <a:srgbClr val="FFFFFF"/>
              </a:solidFill>
              <a:latin typeface="Calibri"/>
              <a:ea typeface="Calibri"/>
              <a:cs typeface="Calibri"/>
              <a:sym typeface="Calibri"/>
            </a:endParaRPr>
          </a:p>
        </p:txBody>
      </p:sp>
      <p:sp>
        <p:nvSpPr>
          <p:cNvPr id="348" name="Google Shape;348;p22:notes"/>
          <p:cNvSpPr txBox="1"/>
          <p:nvPr/>
        </p:nvSpPr>
        <p:spPr>
          <a:xfrm>
            <a:off x="1338919" y="516731"/>
            <a:ext cx="7344051" cy="2583656"/>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2010" tIns="45992" rIns="92010" bIns="45992" anchor="ctr" anchorCtr="0">
            <a:noAutofit/>
          </a:bodyPr>
          <a:lstStyle/>
          <a:p>
            <a:endParaRPr>
              <a:solidFill>
                <a:schemeClr val="dk1"/>
              </a:solidFill>
              <a:latin typeface="Calibri"/>
              <a:ea typeface="Calibri"/>
              <a:cs typeface="Calibri"/>
              <a:sym typeface="Calibri"/>
            </a:endParaRPr>
          </a:p>
        </p:txBody>
      </p:sp>
      <p:sp>
        <p:nvSpPr>
          <p:cNvPr id="349" name="Google Shape;349;p22:notes"/>
          <p:cNvSpPr txBox="1">
            <a:spLocks noGrp="1"/>
          </p:cNvSpPr>
          <p:nvPr>
            <p:ph type="body" idx="1"/>
          </p:nvPr>
        </p:nvSpPr>
        <p:spPr>
          <a:xfrm>
            <a:off x="1002989" y="3274227"/>
            <a:ext cx="8015910" cy="3167371"/>
          </a:xfrm>
          <a:prstGeom prst="rect">
            <a:avLst/>
          </a:prstGeom>
          <a:noFill/>
          <a:ln>
            <a:noFill/>
          </a:ln>
        </p:spPr>
        <p:txBody>
          <a:bodyPr spcFirstLastPara="1" wrap="square" lIns="97218" tIns="48609" rIns="97218" bIns="48609" anchor="ctr" anchorCtr="0">
            <a:noAutofit/>
          </a:bodyPr>
          <a:lstStyle/>
          <a:p>
            <a:pPr rtl="0"/>
            <a:endParaRPr lang="en-GB" sz="1200" b="0" i="0" u="none" strike="noStrike" dirty="0">
              <a:solidFill>
                <a:srgbClr val="7F7F7F"/>
              </a:solidFill>
              <a:effectLst/>
              <a:latin typeface="Calibri" panose="020F0502020204030204" pitchFamily="34" charset="0"/>
            </a:endParaRPr>
          </a:p>
          <a:p>
            <a:pPr rtl="0"/>
            <a:r>
              <a:rPr lang="en-GB" sz="1200" b="0" i="0" u="none" strike="noStrike" dirty="0">
                <a:solidFill>
                  <a:srgbClr val="7F7F7F"/>
                </a:solidFill>
                <a:effectLst/>
                <a:latin typeface="Calibri" panose="020F0502020204030204" pitchFamily="34" charset="0"/>
              </a:rPr>
              <a:t>We all communicate differently, so clarification is important.  Often, when we don’t understand things, our emotions get in the way and we interpret things in our own way. Learning new tasks is challenging and communication can either help or hinder. Use the communication knowledge you have gained as a tool to help you progress. Asking the right questions to ensure understanding can help.  Listening to how the person is saying something and observing the whole person when talking is also another technique that will help you understand the person in front of you.</a:t>
            </a:r>
            <a:endParaRPr lang="en-GB" b="0" i="0" u="none" strike="noStrike" dirty="0">
              <a:solidFill>
                <a:srgbClr val="000000"/>
              </a:solidFill>
              <a:effectLst/>
            </a:endParaRPr>
          </a:p>
          <a:p>
            <a:pPr algn="just" rtl="0">
              <a:spcBef>
                <a:spcPts val="0"/>
              </a:spcBef>
              <a:spcAft>
                <a:spcPts val="0"/>
              </a:spcAft>
            </a:pPr>
            <a:br>
              <a:rPr lang="en-GB" b="0" i="0" u="none" strike="noStrike" dirty="0">
                <a:solidFill>
                  <a:srgbClr val="000000"/>
                </a:solidFill>
                <a:effectLst/>
              </a:rPr>
            </a:br>
            <a:r>
              <a:rPr lang="en-GB" sz="1200" b="0" i="0" u="none" strike="noStrike" dirty="0">
                <a:solidFill>
                  <a:srgbClr val="7F7F7F"/>
                </a:solidFill>
                <a:effectLst/>
                <a:latin typeface="Calibri" panose="020F0502020204030204" pitchFamily="34" charset="0"/>
              </a:rPr>
              <a:t>Ask the team what they have learned about themselves and what they might do differently.</a:t>
            </a:r>
            <a:endParaRPr lang="en-GB" b="0" i="0" u="none" strike="noStrike" dirty="0">
              <a:solidFill>
                <a:srgbClr val="000000"/>
              </a:solidFill>
              <a:effectLst/>
            </a:endParaRPr>
          </a:p>
          <a:p>
            <a:endParaRPr lang="en-GB" sz="1000" b="0" i="0" u="none" strike="noStrike" kern="1200" dirty="0">
              <a:solidFill>
                <a:schemeClr val="tx1"/>
              </a:solidFill>
              <a:effectLst/>
              <a:uFillTx/>
              <a:latin typeface="+mn-lt"/>
              <a:ea typeface="+mn-ea"/>
              <a:cs typeface="+mn-cs"/>
            </a:endParaRPr>
          </a:p>
          <a:p>
            <a:pPr rtl="0"/>
            <a:r>
              <a:rPr lang="en-GB" sz="1000" b="0" i="0" u="none" strike="noStrike" kern="1200" dirty="0">
                <a:solidFill>
                  <a:schemeClr val="tx1"/>
                </a:solidFill>
                <a:effectLst/>
                <a:uFillTx/>
                <a:latin typeface="+mn-lt"/>
                <a:ea typeface="+mn-ea"/>
                <a:cs typeface="+mn-cs"/>
              </a:rPr>
              <a:t>Most challenging conversations happen because we aren’t listening properly to one another, or because we are interpreting the situation through our own perspectives.</a:t>
            </a:r>
          </a:p>
          <a:p>
            <a:pPr rtl="0"/>
            <a:endParaRPr lang="en-GB" sz="1000" b="0" i="0" u="none" strike="noStrike" kern="1200" dirty="0">
              <a:solidFill>
                <a:schemeClr val="tx1"/>
              </a:solidFill>
              <a:effectLst/>
              <a:uFillTx/>
              <a:latin typeface="+mn-lt"/>
              <a:ea typeface="+mn-ea"/>
              <a:cs typeface="+mn-cs"/>
            </a:endParaRPr>
          </a:p>
          <a:p>
            <a:pPr rtl="0"/>
            <a:r>
              <a:rPr lang="en-GB" sz="1000" b="0" i="0" u="none" strike="noStrike" kern="1200" dirty="0">
                <a:solidFill>
                  <a:schemeClr val="tx1"/>
                </a:solidFill>
                <a:effectLst/>
                <a:uFillTx/>
                <a:latin typeface="+mn-lt"/>
                <a:ea typeface="+mn-ea"/>
                <a:cs typeface="+mn-cs"/>
              </a:rPr>
              <a:t>How can we listen better to save a conversation being challenging or listen to how the person is feeling – Refer back to what builds trust slides</a:t>
            </a:r>
          </a:p>
          <a:p>
            <a:pPr rtl="0"/>
            <a:r>
              <a:rPr lang="en-GB" sz="1000" b="0" i="0" u="none" strike="noStrike" kern="1200" dirty="0">
                <a:solidFill>
                  <a:schemeClr val="tx1"/>
                </a:solidFill>
                <a:effectLst/>
                <a:uFillTx/>
                <a:latin typeface="+mn-lt"/>
                <a:ea typeface="+mn-ea"/>
                <a:cs typeface="+mn-cs"/>
              </a:rPr>
              <a:t>How can you ensure your message has been understood in the right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chemeClr val="tx1"/>
                </a:solidFill>
                <a:effectLst/>
                <a:uFillTx/>
                <a:latin typeface="+mn-lt"/>
                <a:ea typeface="+mn-ea"/>
                <a:cs typeface="+mn-cs"/>
              </a:rPr>
              <a:t>How can you encourage others to listen better? </a:t>
            </a:r>
          </a:p>
          <a:p>
            <a:pPr rtl="0"/>
            <a:endParaRPr lang="en-GB" sz="1000" b="0" i="0" u="none" strike="noStrike" kern="1200" dirty="0">
              <a:solidFill>
                <a:schemeClr val="tx1"/>
              </a:solidFill>
              <a:effectLst/>
              <a:uFillTx/>
              <a:latin typeface="+mn-lt"/>
              <a:ea typeface="+mn-ea"/>
              <a:cs typeface="+mn-cs"/>
            </a:endParaRPr>
          </a:p>
          <a:p>
            <a:pPr algn="l" rtl="0">
              <a:spcBef>
                <a:spcPts val="0"/>
              </a:spcBef>
              <a:spcAft>
                <a:spcPts val="0"/>
              </a:spcAft>
            </a:pPr>
            <a:r>
              <a:rPr lang="en-GB" sz="1200" b="0" i="0" u="none" strike="noStrike" dirty="0">
                <a:solidFill>
                  <a:srgbClr val="7F7F7F"/>
                </a:solidFill>
                <a:effectLst/>
                <a:latin typeface="Calibri" panose="020F0502020204030204" pitchFamily="34" charset="0"/>
              </a:rPr>
              <a:t>We tend to listen internally, which means we filter information through our own thoughts and beliefs.  Deeper understanding can be achieved through practising observation and focused listening. </a:t>
            </a:r>
          </a:p>
          <a:p>
            <a:pPr algn="l" rtl="0">
              <a:spcBef>
                <a:spcPts val="0"/>
              </a:spcBef>
              <a:spcAft>
                <a:spcPts val="0"/>
              </a:spcAft>
            </a:pPr>
            <a:endParaRPr lang="en-GB" sz="1200" b="0" i="0" u="none" strike="noStrike" dirty="0">
              <a:solidFill>
                <a:srgbClr val="7F7F7F"/>
              </a:solidFill>
              <a:effectLst/>
              <a:latin typeface="Calibri" panose="020F0502020204030204" pitchFamily="34" charset="0"/>
            </a:endParaRPr>
          </a:p>
          <a:p>
            <a:pPr algn="l" rtl="0">
              <a:spcBef>
                <a:spcPts val="0"/>
              </a:spcBef>
              <a:spcAft>
                <a:spcPts val="0"/>
              </a:spcAft>
            </a:pPr>
            <a:r>
              <a:rPr lang="en-GB" sz="1200" b="0" i="0" u="none" strike="noStrike" dirty="0">
                <a:solidFill>
                  <a:srgbClr val="7F7F7F"/>
                </a:solidFill>
                <a:effectLst/>
                <a:latin typeface="Calibri" panose="020F0502020204030204" pitchFamily="34" charset="0"/>
              </a:rPr>
              <a:t>ASK BEFORE NEXT SLIDE – How many of each animal did </a:t>
            </a:r>
            <a:r>
              <a:rPr lang="en-GB" sz="1200" b="1" i="0" u="none" strike="noStrike" dirty="0">
                <a:solidFill>
                  <a:srgbClr val="7F7F7F"/>
                </a:solidFill>
                <a:effectLst/>
                <a:latin typeface="Calibri" panose="020F0502020204030204" pitchFamily="34" charset="0"/>
              </a:rPr>
              <a:t>Moses</a:t>
            </a:r>
            <a:r>
              <a:rPr lang="en-GB" sz="1200" b="0" i="0" u="none" strike="noStrike" dirty="0">
                <a:solidFill>
                  <a:srgbClr val="7F7F7F"/>
                </a:solidFill>
                <a:effectLst/>
                <a:latin typeface="Calibri" panose="020F0502020204030204" pitchFamily="34" charset="0"/>
              </a:rPr>
              <a:t> take aboard the arc? - Answer: None, it was Noah</a:t>
            </a:r>
            <a:endParaRPr lang="en-GB" sz="1800" b="0" i="0" u="none" strike="noStrike" dirty="0">
              <a:solidFill>
                <a:srgbClr val="000000"/>
              </a:solidFill>
              <a:effectLst/>
            </a:endParaRPr>
          </a:p>
          <a:p>
            <a:br>
              <a:rPr lang="en-GB" sz="1800" dirty="0"/>
            </a:br>
            <a:endParaRPr dirty="0"/>
          </a:p>
        </p:txBody>
      </p:sp>
      <p:sp>
        <p:nvSpPr>
          <p:cNvPr id="350" name="Google Shape;350;p22:notes"/>
          <p:cNvSpPr txBox="1"/>
          <p:nvPr/>
        </p:nvSpPr>
        <p:spPr>
          <a:xfrm>
            <a:off x="5675604" y="6546858"/>
            <a:ext cx="4343085" cy="344488"/>
          </a:xfrm>
          <a:prstGeom prst="rect">
            <a:avLst/>
          </a:prstGeom>
          <a:noFill/>
          <a:ln>
            <a:noFill/>
          </a:ln>
        </p:spPr>
        <p:txBody>
          <a:bodyPr spcFirstLastPara="1" wrap="square" lIns="94551" tIns="47452" rIns="94551" bIns="47452" anchor="b" anchorCtr="0">
            <a:noAutofit/>
          </a:bodyPr>
          <a:lstStyle/>
          <a:p>
            <a:pPr algn="r"/>
            <a:fld id="{00000000-1234-1234-1234-123412341234}" type="slidenum">
              <a:rPr lang="en-GB" sz="1300">
                <a:solidFill>
                  <a:srgbClr val="000000"/>
                </a:solidFill>
                <a:latin typeface="Calibri"/>
                <a:ea typeface="Calibri"/>
                <a:cs typeface="Calibri"/>
                <a:sym typeface="Calibri"/>
              </a:rPr>
              <a:pPr algn="r"/>
              <a:t>10</a:t>
            </a:fld>
            <a:endParaRPr sz="1300">
              <a:solidFill>
                <a:srgbClr val="000000"/>
              </a:solidFill>
              <a:latin typeface="Calibri"/>
              <a:ea typeface="Calibri"/>
              <a:cs typeface="Calibri"/>
              <a:sym typeface="Calibri"/>
            </a:endParaRPr>
          </a:p>
        </p:txBody>
      </p:sp>
      <p:sp>
        <p:nvSpPr>
          <p:cNvPr id="351" name="Google Shape;351;p22:notes"/>
          <p:cNvSpPr>
            <a:spLocks noGrp="1" noRot="1" noChangeAspect="1"/>
          </p:cNvSpPr>
          <p:nvPr>
            <p:ph type="sldImg" idx="2"/>
          </p:nvPr>
        </p:nvSpPr>
        <p:spPr>
          <a:xfrm>
            <a:off x="3494088" y="866775"/>
            <a:ext cx="3111500" cy="233362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0521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CA3D2-B80D-366F-B8BB-F3956281D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2FAB4-ED46-821C-3D58-1856DDF9A334}"/>
              </a:ext>
            </a:extLst>
          </p:cNvPr>
          <p:cNvSpPr>
            <a:spLocks noGrp="1" noRot="1" noChangeAspect="1"/>
          </p:cNvSpPr>
          <p:nvPr>
            <p:ph type="sldImg"/>
          </p:nvPr>
        </p:nvSpPr>
        <p:spPr>
          <a:xfrm>
            <a:off x="3460750" y="862013"/>
            <a:ext cx="3100388" cy="2324100"/>
          </a:xfrm>
        </p:spPr>
      </p:sp>
      <p:sp>
        <p:nvSpPr>
          <p:cNvPr id="3" name="Notes Placeholder 2">
            <a:extLst>
              <a:ext uri="{FF2B5EF4-FFF2-40B4-BE49-F238E27FC236}">
                <a16:creationId xmlns:a16="http://schemas.microsoft.com/office/drawing/2014/main" id="{725396C2-19BF-1DEB-FEF6-E1A5299A4D1B}"/>
              </a:ext>
            </a:extLst>
          </p:cNvPr>
          <p:cNvSpPr>
            <a:spLocks noGrp="1"/>
          </p:cNvSpPr>
          <p:nvPr>
            <p:ph type="body" idx="1"/>
          </p:nvPr>
        </p:nvSpPr>
        <p:spPr/>
        <p:txBody>
          <a:bodyPr/>
          <a:lstStyle/>
          <a:p>
            <a:pPr>
              <a:buSzPct val="50000"/>
              <a:defRPr/>
            </a:pPr>
            <a:r>
              <a:rPr lang="en-GB" dirty="0">
                <a:latin typeface="Arial" charset="0"/>
                <a:ea typeface="MS PGothic" charset="0"/>
                <a:cs typeface="MS PGothic" charset="0"/>
              </a:rPr>
              <a:t>Arm exercise</a:t>
            </a:r>
          </a:p>
        </p:txBody>
      </p:sp>
      <p:sp>
        <p:nvSpPr>
          <p:cNvPr id="4" name="Slide Number Placeholder 3">
            <a:extLst>
              <a:ext uri="{FF2B5EF4-FFF2-40B4-BE49-F238E27FC236}">
                <a16:creationId xmlns:a16="http://schemas.microsoft.com/office/drawing/2014/main" id="{45A9035D-FAA7-0011-F23D-4AB6046EDF45}"/>
              </a:ext>
            </a:extLst>
          </p:cNvPr>
          <p:cNvSpPr>
            <a:spLocks noGrp="1"/>
          </p:cNvSpPr>
          <p:nvPr>
            <p:ph type="sldNum" sz="quarter" idx="10"/>
          </p:nvPr>
        </p:nvSpPr>
        <p:spPr/>
        <p:txBody>
          <a:bodyPr/>
          <a:lstStyle/>
          <a:p>
            <a:fld id="{6BEB7E2D-6066-5A4F-A4E0-1B95CDE7090A}" type="slidenum">
              <a:rPr lang="en-US" smtClean="0"/>
              <a:t>11</a:t>
            </a:fld>
            <a:endParaRPr lang="en-US" dirty="0"/>
          </a:p>
        </p:txBody>
      </p:sp>
    </p:spTree>
    <p:extLst>
      <p:ext uri="{BB962C8B-B14F-4D97-AF65-F5344CB8AC3E}">
        <p14:creationId xmlns:p14="http://schemas.microsoft.com/office/powerpoint/2010/main" val="89392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42"/>
              </a:spcBef>
              <a:spcAft>
                <a:spcPts val="0"/>
              </a:spcAft>
              <a:buClr>
                <a:schemeClr val="dk1"/>
              </a:buClr>
              <a:buSzPts val="1800"/>
              <a:buChar char="•"/>
              <a:defRPr/>
            </a:lvl1pPr>
            <a:lvl2pPr marL="914400" lvl="1" indent="-342900" algn="l">
              <a:lnSpc>
                <a:spcPct val="90000"/>
              </a:lnSpc>
              <a:spcBef>
                <a:spcPts val="471"/>
              </a:spcBef>
              <a:spcAft>
                <a:spcPts val="0"/>
              </a:spcAft>
              <a:buClr>
                <a:schemeClr val="dk1"/>
              </a:buClr>
              <a:buSzPts val="1800"/>
              <a:buChar char="•"/>
              <a:defRPr/>
            </a:lvl2pPr>
            <a:lvl3pPr marL="1371600" lvl="2" indent="-342900" algn="l">
              <a:lnSpc>
                <a:spcPct val="90000"/>
              </a:lnSpc>
              <a:spcBef>
                <a:spcPts val="471"/>
              </a:spcBef>
              <a:spcAft>
                <a:spcPts val="0"/>
              </a:spcAft>
              <a:buClr>
                <a:schemeClr val="dk1"/>
              </a:buClr>
              <a:buSzPts val="1800"/>
              <a:buChar char="•"/>
              <a:defRPr/>
            </a:lvl3pPr>
            <a:lvl4pPr marL="1828800" lvl="3" indent="-342900" algn="l">
              <a:lnSpc>
                <a:spcPct val="90000"/>
              </a:lnSpc>
              <a:spcBef>
                <a:spcPts val="471"/>
              </a:spcBef>
              <a:spcAft>
                <a:spcPts val="0"/>
              </a:spcAft>
              <a:buClr>
                <a:schemeClr val="dk1"/>
              </a:buClr>
              <a:buSzPts val="1800"/>
              <a:buChar char="•"/>
              <a:defRPr/>
            </a:lvl4pPr>
            <a:lvl5pPr marL="2286000" lvl="4" indent="-342900" algn="l">
              <a:lnSpc>
                <a:spcPct val="90000"/>
              </a:lnSpc>
              <a:spcBef>
                <a:spcPts val="471"/>
              </a:spcBef>
              <a:spcAft>
                <a:spcPts val="0"/>
              </a:spcAft>
              <a:buClr>
                <a:schemeClr val="dk1"/>
              </a:buClr>
              <a:buSzPts val="1800"/>
              <a:buChar char="•"/>
              <a:defRPr/>
            </a:lvl5pPr>
            <a:lvl6pPr marL="2743200" lvl="5" indent="-342900" algn="l">
              <a:lnSpc>
                <a:spcPct val="90000"/>
              </a:lnSpc>
              <a:spcBef>
                <a:spcPts val="471"/>
              </a:spcBef>
              <a:spcAft>
                <a:spcPts val="0"/>
              </a:spcAft>
              <a:buClr>
                <a:schemeClr val="dk1"/>
              </a:buClr>
              <a:buSzPts val="1800"/>
              <a:buChar char="•"/>
              <a:defRPr/>
            </a:lvl6pPr>
            <a:lvl7pPr marL="3200400" lvl="6" indent="-342900" algn="l">
              <a:lnSpc>
                <a:spcPct val="90000"/>
              </a:lnSpc>
              <a:spcBef>
                <a:spcPts val="471"/>
              </a:spcBef>
              <a:spcAft>
                <a:spcPts val="0"/>
              </a:spcAft>
              <a:buClr>
                <a:schemeClr val="dk1"/>
              </a:buClr>
              <a:buSzPts val="1800"/>
              <a:buChar char="•"/>
              <a:defRPr/>
            </a:lvl7pPr>
            <a:lvl8pPr marL="3657600" lvl="7" indent="-342900" algn="l">
              <a:lnSpc>
                <a:spcPct val="90000"/>
              </a:lnSpc>
              <a:spcBef>
                <a:spcPts val="471"/>
              </a:spcBef>
              <a:spcAft>
                <a:spcPts val="0"/>
              </a:spcAft>
              <a:buClr>
                <a:schemeClr val="dk1"/>
              </a:buClr>
              <a:buSzPts val="1800"/>
              <a:buChar char="•"/>
              <a:defRPr/>
            </a:lvl8pPr>
            <a:lvl9pPr marL="4114800" lvl="8" indent="-342900" algn="l">
              <a:lnSpc>
                <a:spcPct val="90000"/>
              </a:lnSpc>
              <a:spcBef>
                <a:spcPts val="471"/>
              </a:spcBef>
              <a:spcAft>
                <a:spcPts val="0"/>
              </a:spcAft>
              <a:buClr>
                <a:schemeClr val="dk1"/>
              </a:buClr>
              <a:buSzPts val="1800"/>
              <a:buChar char="•"/>
              <a:defRPr/>
            </a:lvl9pPr>
          </a:lstStyle>
          <a:p>
            <a:endParaRPr/>
          </a:p>
        </p:txBody>
      </p:sp>
      <p:sp>
        <p:nvSpPr>
          <p:cNvPr id="18" name="Google Shape;18;p39"/>
          <p:cNvSpPr txBox="1">
            <a:spLocks noGrp="1"/>
          </p:cNvSpPr>
          <p:nvPr>
            <p:ph type="dt" idx="10"/>
          </p:nvPr>
        </p:nvSpPr>
        <p:spPr>
          <a:xfrm>
            <a:off x="628650" y="6356352"/>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39"/>
          <p:cNvSpPr txBox="1">
            <a:spLocks noGrp="1"/>
          </p:cNvSpPr>
          <p:nvPr>
            <p:ph type="ftr" idx="11"/>
          </p:nvPr>
        </p:nvSpPr>
        <p:spPr>
          <a:xfrm>
            <a:off x="3028950" y="6356352"/>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 name="Google Shape;20;p39"/>
          <p:cNvSpPr txBox="1">
            <a:spLocks noGrp="1"/>
          </p:cNvSpPr>
          <p:nvPr>
            <p:ph type="sldNum" idx="12"/>
          </p:nvPr>
        </p:nvSpPr>
        <p:spPr>
          <a:xfrm>
            <a:off x="6457950" y="6356352"/>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23"/>
              <a:buFont typeface="Arial"/>
              <a:buNone/>
              <a:defRPr sz="1131"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2" y="0"/>
            <a:ext cx="8002587" cy="1417638"/>
          </a:xfrm>
        </p:spPr>
        <p:txBody>
          <a:bodyPr>
            <a:normAutofit/>
          </a:bodyPr>
          <a:lstStyle>
            <a:lvl1pPr algn="l">
              <a:defRPr sz="2800">
                <a:solidFill>
                  <a:schemeClr val="tx1">
                    <a:lumMod val="65000"/>
                    <a:lumOff val="35000"/>
                  </a:schemeClr>
                </a:solidFill>
              </a:defRPr>
            </a:lvl1pPr>
          </a:lstStyle>
          <a:p>
            <a:r>
              <a:rPr lang="en-GB" dirty="0"/>
              <a:t>CLICK TO EDIT MASTER TITLE STYLE</a:t>
            </a:r>
            <a:endParaRPr lang="en-US" dirty="0"/>
          </a:p>
        </p:txBody>
      </p:sp>
      <p:sp>
        <p:nvSpPr>
          <p:cNvPr id="4" name="Date Placeholder 3"/>
          <p:cNvSpPr>
            <a:spLocks noGrp="1"/>
          </p:cNvSpPr>
          <p:nvPr>
            <p:ph type="dt" sz="half" idx="10"/>
          </p:nvPr>
        </p:nvSpPr>
        <p:spPr/>
        <p:txBody>
          <a:bodyPr/>
          <a:lstStyle/>
          <a:p>
            <a:fld id="{A265D772-056A-754D-903D-4735C3DA3AD8}" type="datetimeFigureOut">
              <a:rPr lang="en-US" smtClean="0"/>
              <a:t>6/16/25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9FD87-448A-1746-B9C3-9F4E97DA19BA}" type="slidenum">
              <a:rPr lang="en-US" smtClean="0"/>
              <a:t>‹#›</a:t>
            </a:fld>
            <a:endParaRPr lang="en-US" dirty="0"/>
          </a:p>
        </p:txBody>
      </p:sp>
    </p:spTree>
    <p:extLst>
      <p:ext uri="{BB962C8B-B14F-4D97-AF65-F5344CB8AC3E}">
        <p14:creationId xmlns:p14="http://schemas.microsoft.com/office/powerpoint/2010/main" val="2691146739"/>
      </p:ext>
    </p:extLst>
  </p:cSld>
  <p:clrMapOvr>
    <a:masterClrMapping/>
  </p:clrMapOvr>
  <p:extLst>
    <p:ext uri="{DCECCB84-F9BA-43D5-87BE-67443E8EF086}">
      <p15:sldGuideLst xmlns:p15="http://schemas.microsoft.com/office/powerpoint/2012/main">
        <p15:guide id="1" pos="431">
          <p15:clr>
            <a:srgbClr val="FBAE40"/>
          </p15:clr>
        </p15:guide>
        <p15:guide id="2" orient="horz" pos="1139">
          <p15:clr>
            <a:srgbClr val="FBAE40"/>
          </p15:clr>
        </p15:guide>
        <p15:guide id="3" pos="480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431800" y="1952627"/>
            <a:ext cx="8229600" cy="45259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A265D772-056A-754D-903D-4735C3DA3AD8}" type="datetimeFigureOut">
              <a:rPr lang="en-US" smtClean="0"/>
              <a:t>6/16/25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9FD87-448A-1746-B9C3-9F4E97DA19BA}" type="slidenum">
              <a:rPr lang="en-US" smtClean="0"/>
              <a:t>‹#›</a:t>
            </a:fld>
            <a:endParaRPr lang="en-US" dirty="0"/>
          </a:p>
        </p:txBody>
      </p:sp>
    </p:spTree>
    <p:extLst>
      <p:ext uri="{BB962C8B-B14F-4D97-AF65-F5344CB8AC3E}">
        <p14:creationId xmlns:p14="http://schemas.microsoft.com/office/powerpoint/2010/main" val="1707890034"/>
      </p:ext>
    </p:extLst>
  </p:cSld>
  <p:clrMapOvr>
    <a:masterClrMapping/>
  </p:clrMapOvr>
  <p:extLst>
    <p:ext uri="{DCECCB84-F9BA-43D5-87BE-67443E8EF086}">
      <p15:sldGuideLst xmlns:p15="http://schemas.microsoft.com/office/powerpoint/2012/main">
        <p15:guide id="1" pos="272">
          <p15:clr>
            <a:srgbClr val="FBAE40"/>
          </p15:clr>
        </p15:guide>
        <p15:guide id="2" orient="horz" pos="123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Intro">
  <p:cSld name="Section Intro">
    <p:spTree>
      <p:nvGrpSpPr>
        <p:cNvPr id="1" name="Shape 62"/>
        <p:cNvGrpSpPr/>
        <p:nvPr/>
      </p:nvGrpSpPr>
      <p:grpSpPr>
        <a:xfrm>
          <a:off x="0" y="0"/>
          <a:ext cx="0" cy="0"/>
          <a:chOff x="0" y="0"/>
          <a:chExt cx="0" cy="0"/>
        </a:xfrm>
      </p:grpSpPr>
      <p:pic>
        <p:nvPicPr>
          <p:cNvPr id="63" name="Google Shape;63;p46"/>
          <p:cNvPicPr preferRelativeResize="0"/>
          <p:nvPr/>
        </p:nvPicPr>
        <p:blipFill rotWithShape="1">
          <a:blip r:embed="rId2">
            <a:alphaModFix/>
          </a:blip>
          <a:srcRect b="86389"/>
          <a:stretch/>
        </p:blipFill>
        <p:spPr>
          <a:xfrm>
            <a:off x="2286" y="2"/>
            <a:ext cx="9141714" cy="933451"/>
          </a:xfrm>
          <a:prstGeom prst="rect">
            <a:avLst/>
          </a:prstGeom>
          <a:noFill/>
          <a:ln>
            <a:noFill/>
          </a:ln>
        </p:spPr>
      </p:pic>
      <p:sp>
        <p:nvSpPr>
          <p:cNvPr id="64" name="Google Shape;64;p46"/>
          <p:cNvSpPr txBox="1"/>
          <p:nvPr/>
        </p:nvSpPr>
        <p:spPr>
          <a:xfrm>
            <a:off x="395289" y="6510117"/>
            <a:ext cx="4176712" cy="107722"/>
          </a:xfrm>
          <a:prstGeom prst="rect">
            <a:avLst/>
          </a:prstGeom>
          <a:noFill/>
          <a:ln>
            <a:noFill/>
          </a:ln>
        </p:spPr>
        <p:txBody>
          <a:bodyPr spcFirstLastPara="1" wrap="square" lIns="0" tIns="0" rIns="0" bIns="0" anchor="t" anchorCtr="0">
            <a:spAutoFit/>
          </a:bodyPr>
          <a:lstStyle/>
          <a:p>
            <a:pPr marL="446077" marR="0" lvl="0" indent="-439727" algn="l" rtl="0">
              <a:lnSpc>
                <a:spcPct val="100000"/>
              </a:lnSpc>
              <a:spcBef>
                <a:spcPts val="0"/>
              </a:spcBef>
              <a:spcAft>
                <a:spcPts val="0"/>
              </a:spcAft>
              <a:buClr>
                <a:srgbClr val="19224F"/>
              </a:buClr>
              <a:buSzPts val="700"/>
              <a:buFont typeface="Arial"/>
              <a:buNone/>
            </a:pPr>
            <a:r>
              <a:rPr lang="en-GB" sz="700" b="0" i="0" u="none" strike="noStrike" cap="none">
                <a:solidFill>
                  <a:srgbClr val="19224F"/>
                </a:solidFill>
                <a:latin typeface="Arial"/>
                <a:ea typeface="Arial"/>
                <a:cs typeface="Arial"/>
                <a:sym typeface="Arial"/>
              </a:rPr>
              <a:t>BCLC Buzz session – content provided by Laughology – Aug 2018</a:t>
            </a:r>
            <a:endParaRPr sz="1400" b="0" i="0" u="none" strike="noStrike" cap="none">
              <a:solidFill>
                <a:srgbClr val="000000"/>
              </a:solidFill>
              <a:latin typeface="Arial"/>
              <a:ea typeface="Arial"/>
              <a:cs typeface="Arial"/>
              <a:sym typeface="Arial"/>
            </a:endParaRPr>
          </a:p>
        </p:txBody>
      </p:sp>
      <p:sp>
        <p:nvSpPr>
          <p:cNvPr id="65" name="Google Shape;65;p46"/>
          <p:cNvSpPr/>
          <p:nvPr/>
        </p:nvSpPr>
        <p:spPr>
          <a:xfrm>
            <a:off x="-2286" y="0"/>
            <a:ext cx="9144000" cy="933452"/>
          </a:xfrm>
          <a:prstGeom prst="rect">
            <a:avLst/>
          </a:prstGeom>
          <a:solidFill>
            <a:schemeClr val="accent6"/>
          </a:solidFill>
          <a:ln w="9525" cap="flat" cmpd="sng">
            <a:solidFill>
              <a:srgbClr val="FDE9D8"/>
            </a:solidFill>
            <a:prstDash val="solid"/>
            <a:round/>
            <a:headEnd type="none" w="sm" len="sm"/>
            <a:tailEnd type="none" w="sm" len="sm"/>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pic>
        <p:nvPicPr>
          <p:cNvPr id="66" name="Google Shape;66;p46"/>
          <p:cNvPicPr preferRelativeResize="0"/>
          <p:nvPr/>
        </p:nvPicPr>
        <p:blipFill rotWithShape="1">
          <a:blip r:embed="rId3">
            <a:alphaModFix/>
          </a:blip>
          <a:srcRect/>
          <a:stretch/>
        </p:blipFill>
        <p:spPr>
          <a:xfrm>
            <a:off x="7315489" y="137087"/>
            <a:ext cx="1433223" cy="684677"/>
          </a:xfrm>
          <a:prstGeom prst="rect">
            <a:avLst/>
          </a:prstGeom>
          <a:noFill/>
          <a:ln>
            <a:noFill/>
          </a:ln>
        </p:spPr>
      </p:pic>
      <p:sp>
        <p:nvSpPr>
          <p:cNvPr id="67" name="Google Shape;67;p46"/>
          <p:cNvSpPr txBox="1">
            <a:spLocks noGrp="1"/>
          </p:cNvSpPr>
          <p:nvPr>
            <p:ph type="body" idx="1"/>
          </p:nvPr>
        </p:nvSpPr>
        <p:spPr>
          <a:xfrm>
            <a:off x="288363" y="282578"/>
            <a:ext cx="7152668" cy="4339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chemeClr val="lt1"/>
              </a:buClr>
              <a:buSzPts val="2000"/>
              <a:buNone/>
              <a:defRPr sz="2000" b="1">
                <a:solidFill>
                  <a:schemeClr val="lt1"/>
                </a:solidFill>
                <a:latin typeface="Arial"/>
                <a:ea typeface="Arial"/>
                <a:cs typeface="Arial"/>
                <a:sym typeface="Arial"/>
              </a:defRPr>
            </a:lvl1pPr>
            <a:lvl2pPr marL="914400" lvl="1" indent="-228600" algn="l">
              <a:lnSpc>
                <a:spcPct val="100000"/>
              </a:lnSpc>
              <a:spcBef>
                <a:spcPts val="560"/>
              </a:spcBef>
              <a:spcAft>
                <a:spcPts val="0"/>
              </a:spcAft>
              <a:buClr>
                <a:srgbClr val="19224F"/>
              </a:buClr>
              <a:buSzPts val="2800"/>
              <a:buNone/>
              <a:defRPr>
                <a:solidFill>
                  <a:srgbClr val="19224F"/>
                </a:solidFill>
              </a:defRPr>
            </a:lvl2pPr>
            <a:lvl3pPr marL="1371600" lvl="2" indent="-381000" algn="l">
              <a:lnSpc>
                <a:spcPct val="100000"/>
              </a:lnSpc>
              <a:spcBef>
                <a:spcPts val="480"/>
              </a:spcBef>
              <a:spcAft>
                <a:spcPts val="0"/>
              </a:spcAft>
              <a:buClr>
                <a:srgbClr val="19224F"/>
              </a:buClr>
              <a:buSzPts val="2400"/>
              <a:buChar char="•"/>
              <a:defRPr>
                <a:solidFill>
                  <a:srgbClr val="19224F"/>
                </a:solidFill>
              </a:defRPr>
            </a:lvl3pPr>
            <a:lvl4pPr marL="1828800" lvl="3" indent="-355600" algn="l">
              <a:lnSpc>
                <a:spcPct val="100000"/>
              </a:lnSpc>
              <a:spcBef>
                <a:spcPts val="400"/>
              </a:spcBef>
              <a:spcAft>
                <a:spcPts val="0"/>
              </a:spcAft>
              <a:buClr>
                <a:srgbClr val="19224F"/>
              </a:buClr>
              <a:buSzPts val="2000"/>
              <a:buChar char="–"/>
              <a:defRPr>
                <a:solidFill>
                  <a:srgbClr val="19224F"/>
                </a:solidFill>
              </a:defRPr>
            </a:lvl4pPr>
            <a:lvl5pPr marL="2286000" lvl="4" indent="-355600" algn="l">
              <a:lnSpc>
                <a:spcPct val="100000"/>
              </a:lnSpc>
              <a:spcBef>
                <a:spcPts val="400"/>
              </a:spcBef>
              <a:spcAft>
                <a:spcPts val="0"/>
              </a:spcAft>
              <a:buClr>
                <a:srgbClr val="19224F"/>
              </a:buClr>
              <a:buSzPts val="2000"/>
              <a:buChar char="»"/>
              <a:defRPr>
                <a:solidFill>
                  <a:srgbClr val="19224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Text Area">
  <p:cSld name="Large Text Area">
    <p:spTree>
      <p:nvGrpSpPr>
        <p:cNvPr id="1" name="Shape 68"/>
        <p:cNvGrpSpPr/>
        <p:nvPr/>
      </p:nvGrpSpPr>
      <p:grpSpPr>
        <a:xfrm>
          <a:off x="0" y="0"/>
          <a:ext cx="0" cy="0"/>
          <a:chOff x="0" y="0"/>
          <a:chExt cx="0" cy="0"/>
        </a:xfrm>
      </p:grpSpPr>
      <p:sp>
        <p:nvSpPr>
          <p:cNvPr id="69" name="Google Shape;69;p47"/>
          <p:cNvSpPr txBox="1">
            <a:spLocks noGrp="1"/>
          </p:cNvSpPr>
          <p:nvPr>
            <p:ph type="body" idx="1"/>
          </p:nvPr>
        </p:nvSpPr>
        <p:spPr>
          <a:xfrm>
            <a:off x="450850" y="263612"/>
            <a:ext cx="6711950" cy="4856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Clr>
                <a:srgbClr val="000066"/>
              </a:buClr>
              <a:buSzPts val="2000"/>
              <a:buNone/>
              <a:defRPr sz="2000" b="1">
                <a:solidFill>
                  <a:srgbClr val="000066"/>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70" name="Google Shape;70;p47"/>
          <p:cNvPicPr preferRelativeResize="0"/>
          <p:nvPr/>
        </p:nvPicPr>
        <p:blipFill rotWithShape="1">
          <a:blip r:embed="rId2">
            <a:alphaModFix/>
          </a:blip>
          <a:srcRect t="12783" b="81978"/>
          <a:stretch/>
        </p:blipFill>
        <p:spPr>
          <a:xfrm>
            <a:off x="0" y="801665"/>
            <a:ext cx="9141714" cy="359080"/>
          </a:xfrm>
          <a:prstGeom prst="rect">
            <a:avLst/>
          </a:prstGeom>
          <a:noFill/>
          <a:ln>
            <a:noFill/>
          </a:ln>
        </p:spPr>
      </p:pic>
      <p:sp>
        <p:nvSpPr>
          <p:cNvPr id="71" name="Google Shape;71;p47"/>
          <p:cNvSpPr txBox="1">
            <a:spLocks noGrp="1"/>
          </p:cNvSpPr>
          <p:nvPr>
            <p:ph type="body" idx="2"/>
          </p:nvPr>
        </p:nvSpPr>
        <p:spPr>
          <a:xfrm>
            <a:off x="973123" y="1633147"/>
            <a:ext cx="7239700" cy="41496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40"/>
              </a:spcBef>
              <a:spcAft>
                <a:spcPts val="0"/>
              </a:spcAft>
              <a:buClr>
                <a:srgbClr val="19224F"/>
              </a:buClr>
              <a:buSzPts val="1200"/>
              <a:buNone/>
              <a:defRPr sz="1200">
                <a:solidFill>
                  <a:srgbClr val="19224F"/>
                </a:solidFill>
                <a:latin typeface="Arial"/>
                <a:ea typeface="Arial"/>
                <a:cs typeface="Arial"/>
                <a:sym typeface="Arial"/>
              </a:defRPr>
            </a:lvl1pPr>
            <a:lvl2pPr marL="914400" lvl="1"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2pPr>
            <a:lvl3pPr marL="1371600" lvl="2"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3pPr>
            <a:lvl4pPr marL="1828800" lvl="3"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4pPr>
            <a:lvl5pPr marL="2286000" lvl="4" indent="-304800" algn="l">
              <a:lnSpc>
                <a:spcPct val="100000"/>
              </a:lnSpc>
              <a:spcBef>
                <a:spcPts val="240"/>
              </a:spcBef>
              <a:spcAft>
                <a:spcPts val="0"/>
              </a:spcAft>
              <a:buClr>
                <a:srgbClr val="19224F"/>
              </a:buClr>
              <a:buSzPts val="1200"/>
              <a:buChar char="»"/>
              <a:defRPr sz="1200">
                <a:solidFill>
                  <a:srgbClr val="19224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47"/>
          <p:cNvSpPr txBox="1">
            <a:spLocks noGrp="1"/>
          </p:cNvSpPr>
          <p:nvPr>
            <p:ph type="body" idx="3"/>
          </p:nvPr>
        </p:nvSpPr>
        <p:spPr>
          <a:xfrm>
            <a:off x="554317" y="6462853"/>
            <a:ext cx="2727325" cy="21378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
              </a:spcBef>
              <a:spcAft>
                <a:spcPts val="0"/>
              </a:spcAft>
              <a:buClr>
                <a:srgbClr val="000066"/>
              </a:buClr>
              <a:buSzPts val="600"/>
              <a:buNone/>
              <a:defRPr sz="600">
                <a:solidFill>
                  <a:srgbClr val="000066"/>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6/16/25</a:t>
            </a:fld>
            <a:endParaRPr lang="en-US" dirty="0"/>
          </a:p>
        </p:txBody>
      </p:sp>
      <p:sp>
        <p:nvSpPr>
          <p:cNvPr id="4" name="Holder 4"/>
          <p:cNvSpPr>
            <a:spLocks noGrp="1"/>
          </p:cNvSpPr>
          <p:nvPr>
            <p:ph type="sldNum" sz="quarter" idx="7"/>
          </p:nvPr>
        </p:nvSpPr>
        <p:spPr/>
        <p:txBody>
          <a:bodyPr lIns="0" tIns="0" rIns="0" bIns="0"/>
          <a:lstStyle>
            <a:lvl1pPr>
              <a:defRPr sz="770" b="0" i="0">
                <a:solidFill>
                  <a:schemeClr val="bg1"/>
                </a:solidFill>
                <a:latin typeface="Arial"/>
                <a:cs typeface="Arial"/>
              </a:defRPr>
            </a:lvl1pPr>
          </a:lstStyle>
          <a:p>
            <a:pPr marL="21720">
              <a:lnSpc>
                <a:spcPts val="868"/>
              </a:lnSpc>
            </a:pPr>
            <a:fld id="{81D60167-4931-47E6-BA6A-407CBD079E47}" type="slidenum">
              <a:rPr lang="en-GB" spc="-4" smtClean="0"/>
              <a:pPr marL="21720">
                <a:lnSpc>
                  <a:spcPts val="868"/>
                </a:lnSpc>
              </a:pPr>
              <a:t>‹#›</a:t>
            </a:fld>
            <a:endParaRPr lang="en-GB" spc="-4" dirty="0"/>
          </a:p>
        </p:txBody>
      </p:sp>
    </p:spTree>
    <p:extLst>
      <p:ext uri="{BB962C8B-B14F-4D97-AF65-F5344CB8AC3E}">
        <p14:creationId xmlns:p14="http://schemas.microsoft.com/office/powerpoint/2010/main" val="26234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
          <p:cNvSpPr txBox="1">
            <a:spLocks noGrp="1"/>
          </p:cNvSpPr>
          <p:nvPr>
            <p:ph type="subTitle" idx="1"/>
          </p:nvPr>
        </p:nvSpPr>
        <p:spPr>
          <a:xfrm>
            <a:off x="1143000" y="3602039"/>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4" name="Google Shape;24;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1620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GB">
                <a:uFillTx/>
              </a:rPr>
              <a:t>Click to edit Master title style</a:t>
            </a:r>
            <a:endParaRPr lang="en-US">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GB">
                <a:uFillTx/>
              </a:rPr>
              <a:t>Click to edit Master text styles</a:t>
            </a:r>
          </a:p>
        </p:txBody>
      </p:sp>
      <p:sp>
        <p:nvSpPr>
          <p:cNvPr id="4" name="Date Placeholder 3"/>
          <p:cNvSpPr>
            <a:spLocks noGrp="1"/>
          </p:cNvSpPr>
          <p:nvPr>
            <p:ph type="dt" sz="half" idx="10"/>
          </p:nvPr>
        </p:nvSpPr>
        <p:spPr/>
        <p:txBody>
          <a:bodyPr/>
          <a:lstStyle/>
          <a:p>
            <a:fld id="{A265D772-056A-754D-903D-4735C3DA3AD8}" type="datetimeFigureOut">
              <a:rPr lang="en-US" smtClean="0">
                <a:uFillTx/>
              </a:rPr>
              <a:t>6/16/25</a:t>
            </a:fld>
            <a:endParaRPr lang="en-US" dirty="0">
              <a:uFillTx/>
            </a:endParaRPr>
          </a:p>
        </p:txBody>
      </p:sp>
      <p:sp>
        <p:nvSpPr>
          <p:cNvPr id="5" name="Footer Placeholder 4"/>
          <p:cNvSpPr>
            <a:spLocks noGrp="1"/>
          </p:cNvSpPr>
          <p:nvPr>
            <p:ph type="ftr" sz="quarter" idx="11"/>
          </p:nvPr>
        </p:nvSpPr>
        <p:spPr/>
        <p:txBody>
          <a:bodyPr/>
          <a:lstStyle/>
          <a:p>
            <a:endParaRPr lang="en-US" dirty="0">
              <a:uFillTx/>
            </a:endParaRPr>
          </a:p>
        </p:txBody>
      </p:sp>
      <p:sp>
        <p:nvSpPr>
          <p:cNvPr id="6" name="Slide Number Placeholder 5"/>
          <p:cNvSpPr>
            <a:spLocks noGrp="1"/>
          </p:cNvSpPr>
          <p:nvPr>
            <p:ph type="sldNum" sz="quarter" idx="12"/>
          </p:nvPr>
        </p:nvSpPr>
        <p:spPr/>
        <p:txBody>
          <a:bodyPr/>
          <a:lstStyle/>
          <a:p>
            <a:fld id="{3829FD87-448A-1746-B9C3-9F4E97DA19BA}" type="slidenum">
              <a:rPr lang="en-US" smtClean="0">
                <a:uFillTx/>
              </a:rPr>
              <a:t>‹#›</a:t>
            </a:fld>
            <a:endParaRPr lang="en-US" dirty="0">
              <a:uFillTx/>
            </a:endParaRPr>
          </a:p>
        </p:txBody>
      </p:sp>
    </p:spTree>
    <p:extLst>
      <p:ext uri="{BB962C8B-B14F-4D97-AF65-F5344CB8AC3E}">
        <p14:creationId xmlns:p14="http://schemas.microsoft.com/office/powerpoint/2010/main" val="382165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1"/>
        <p:cNvGrpSpPr/>
        <p:nvPr/>
      </p:nvGrpSpPr>
      <p:grpSpPr>
        <a:xfrm>
          <a:off x="0" y="0"/>
          <a:ext cx="0" cy="0"/>
          <a:chOff x="0" y="0"/>
          <a:chExt cx="0" cy="0"/>
        </a:xfrm>
      </p:grpSpPr>
      <p:sp>
        <p:nvSpPr>
          <p:cNvPr id="32" name="Google Shape;32;p37"/>
          <p:cNvSpPr txBox="1">
            <a:spLocks noGrp="1"/>
          </p:cNvSpPr>
          <p:nvPr>
            <p:ph type="ftr" idx="11"/>
          </p:nvPr>
        </p:nvSpPr>
        <p:spPr>
          <a:xfrm>
            <a:off x="3124200" y="6356352"/>
            <a:ext cx="28956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7"/>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6553200" y="6356352"/>
            <a:ext cx="2133600" cy="365125"/>
          </a:xfrm>
          <a:prstGeom prst="rect">
            <a:avLst/>
          </a:prstGeom>
          <a:noFill/>
          <a:ln>
            <a:noFill/>
          </a:ln>
        </p:spPr>
        <p:txBody>
          <a:bodyPr spcFirstLastPara="1" wrap="square" lIns="0" tIns="0" rIns="0" bIns="0" anchor="ctr" anchorCtr="0">
            <a:noAutofit/>
          </a:bodyPr>
          <a:lstStyle>
            <a:lvl1pPr marL="21720" marR="0" lvl="0" indent="0" algn="r">
              <a:lnSpc>
                <a:spcPct val="112727"/>
              </a:lnSpc>
              <a:spcBef>
                <a:spcPts val="0"/>
              </a:spcBef>
              <a:buNone/>
              <a:defRPr sz="770" b="0" i="0">
                <a:solidFill>
                  <a:schemeClr val="lt1"/>
                </a:solidFill>
                <a:latin typeface="Arial"/>
                <a:ea typeface="Arial"/>
                <a:cs typeface="Arial"/>
                <a:sym typeface="Arial"/>
              </a:defRPr>
            </a:lvl1pPr>
            <a:lvl2pPr marL="21720" marR="0" lvl="1" indent="0" algn="r">
              <a:lnSpc>
                <a:spcPct val="112727"/>
              </a:lnSpc>
              <a:spcBef>
                <a:spcPts val="0"/>
              </a:spcBef>
              <a:buNone/>
              <a:defRPr sz="770" b="0" i="0">
                <a:solidFill>
                  <a:schemeClr val="lt1"/>
                </a:solidFill>
                <a:latin typeface="Arial"/>
                <a:ea typeface="Arial"/>
                <a:cs typeface="Arial"/>
                <a:sym typeface="Arial"/>
              </a:defRPr>
            </a:lvl2pPr>
            <a:lvl3pPr marL="21720" marR="0" lvl="2" indent="0" algn="r">
              <a:lnSpc>
                <a:spcPct val="112727"/>
              </a:lnSpc>
              <a:spcBef>
                <a:spcPts val="0"/>
              </a:spcBef>
              <a:buNone/>
              <a:defRPr sz="770" b="0" i="0">
                <a:solidFill>
                  <a:schemeClr val="lt1"/>
                </a:solidFill>
                <a:latin typeface="Arial"/>
                <a:ea typeface="Arial"/>
                <a:cs typeface="Arial"/>
                <a:sym typeface="Arial"/>
              </a:defRPr>
            </a:lvl3pPr>
            <a:lvl4pPr marL="21720" marR="0" lvl="3" indent="0" algn="r">
              <a:lnSpc>
                <a:spcPct val="112727"/>
              </a:lnSpc>
              <a:spcBef>
                <a:spcPts val="0"/>
              </a:spcBef>
              <a:buNone/>
              <a:defRPr sz="770" b="0" i="0">
                <a:solidFill>
                  <a:schemeClr val="lt1"/>
                </a:solidFill>
                <a:latin typeface="Arial"/>
                <a:ea typeface="Arial"/>
                <a:cs typeface="Arial"/>
                <a:sym typeface="Arial"/>
              </a:defRPr>
            </a:lvl4pPr>
            <a:lvl5pPr marL="21720" marR="0" lvl="4" indent="0" algn="r">
              <a:lnSpc>
                <a:spcPct val="112727"/>
              </a:lnSpc>
              <a:spcBef>
                <a:spcPts val="0"/>
              </a:spcBef>
              <a:buNone/>
              <a:defRPr sz="770" b="0" i="0">
                <a:solidFill>
                  <a:schemeClr val="lt1"/>
                </a:solidFill>
                <a:latin typeface="Arial"/>
                <a:ea typeface="Arial"/>
                <a:cs typeface="Arial"/>
                <a:sym typeface="Arial"/>
              </a:defRPr>
            </a:lvl5pPr>
            <a:lvl6pPr marL="21720" marR="0" lvl="5" indent="0" algn="r">
              <a:lnSpc>
                <a:spcPct val="112727"/>
              </a:lnSpc>
              <a:spcBef>
                <a:spcPts val="0"/>
              </a:spcBef>
              <a:buNone/>
              <a:defRPr sz="770" b="0" i="0">
                <a:solidFill>
                  <a:schemeClr val="lt1"/>
                </a:solidFill>
                <a:latin typeface="Arial"/>
                <a:ea typeface="Arial"/>
                <a:cs typeface="Arial"/>
                <a:sym typeface="Arial"/>
              </a:defRPr>
            </a:lvl6pPr>
            <a:lvl7pPr marL="21720" marR="0" lvl="6" indent="0" algn="r">
              <a:lnSpc>
                <a:spcPct val="112727"/>
              </a:lnSpc>
              <a:spcBef>
                <a:spcPts val="0"/>
              </a:spcBef>
              <a:buNone/>
              <a:defRPr sz="770" b="0" i="0">
                <a:solidFill>
                  <a:schemeClr val="lt1"/>
                </a:solidFill>
                <a:latin typeface="Arial"/>
                <a:ea typeface="Arial"/>
                <a:cs typeface="Arial"/>
                <a:sym typeface="Arial"/>
              </a:defRPr>
            </a:lvl7pPr>
            <a:lvl8pPr marL="21720" marR="0" lvl="7" indent="0" algn="r">
              <a:lnSpc>
                <a:spcPct val="112727"/>
              </a:lnSpc>
              <a:spcBef>
                <a:spcPts val="0"/>
              </a:spcBef>
              <a:buNone/>
              <a:defRPr sz="770" b="0" i="0">
                <a:solidFill>
                  <a:schemeClr val="lt1"/>
                </a:solidFill>
                <a:latin typeface="Arial"/>
                <a:ea typeface="Arial"/>
                <a:cs typeface="Arial"/>
                <a:sym typeface="Arial"/>
              </a:defRPr>
            </a:lvl8pPr>
            <a:lvl9pPr marL="21720" marR="0" lvl="8" indent="0" algn="r">
              <a:lnSpc>
                <a:spcPct val="112727"/>
              </a:lnSpc>
              <a:spcBef>
                <a:spcPts val="0"/>
              </a:spcBef>
              <a:buNone/>
              <a:defRPr sz="770" b="0" i="0">
                <a:solidFill>
                  <a:schemeClr val="lt1"/>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7131671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uFillTx/>
              </a:rPr>
              <a:t>Click to edit Master title style</a:t>
            </a:r>
            <a:endParaRPr lang="en-US" dirty="0">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GB">
                <a:uFillTx/>
              </a:rPr>
              <a:t>Click to edit Master text styles</a:t>
            </a:r>
          </a:p>
          <a:p>
            <a:pPr lvl="1"/>
            <a:r>
              <a:rPr lang="en-GB">
                <a:uFillTx/>
              </a:rPr>
              <a:t>Second level</a:t>
            </a:r>
          </a:p>
          <a:p>
            <a:pPr lvl="2"/>
            <a:r>
              <a:rPr lang="en-GB">
                <a:uFillTx/>
              </a:rPr>
              <a:t>Third level</a:t>
            </a:r>
          </a:p>
          <a:p>
            <a:pPr lvl="3"/>
            <a:r>
              <a:rPr lang="en-GB">
                <a:uFillTx/>
              </a:rPr>
              <a:t>Fourth level</a:t>
            </a:r>
          </a:p>
          <a:p>
            <a:pPr lvl="4"/>
            <a:r>
              <a:rPr lang="en-GB">
                <a:uFillTx/>
              </a:rPr>
              <a:t>Fifth level</a:t>
            </a:r>
            <a:endParaRPr lang="en-US">
              <a:uFillTx/>
            </a:endParaRPr>
          </a:p>
        </p:txBody>
      </p:sp>
      <p:sp>
        <p:nvSpPr>
          <p:cNvPr id="5" name="Date Placeholder 4"/>
          <p:cNvSpPr>
            <a:spLocks noGrp="1"/>
          </p:cNvSpPr>
          <p:nvPr>
            <p:ph type="dt" sz="half" idx="10"/>
          </p:nvPr>
        </p:nvSpPr>
        <p:spPr/>
        <p:txBody>
          <a:bodyPr/>
          <a:lstStyle/>
          <a:p>
            <a:fld id="{A265D772-056A-754D-903D-4735C3DA3AD8}" type="datetimeFigureOut">
              <a:rPr lang="en-US" smtClean="0">
                <a:uFillTx/>
              </a:rPr>
              <a:t>6/16/25</a:t>
            </a:fld>
            <a:endParaRPr lang="en-US" dirty="0">
              <a:uFillTx/>
            </a:endParaRPr>
          </a:p>
        </p:txBody>
      </p:sp>
      <p:sp>
        <p:nvSpPr>
          <p:cNvPr id="6" name="Footer Placeholder 5"/>
          <p:cNvSpPr>
            <a:spLocks noGrp="1"/>
          </p:cNvSpPr>
          <p:nvPr>
            <p:ph type="ftr" sz="quarter" idx="11"/>
          </p:nvPr>
        </p:nvSpPr>
        <p:spPr/>
        <p:txBody>
          <a:bodyPr/>
          <a:lstStyle/>
          <a:p>
            <a:endParaRPr lang="en-US" dirty="0">
              <a:uFillTx/>
            </a:endParaRPr>
          </a:p>
        </p:txBody>
      </p:sp>
      <p:sp>
        <p:nvSpPr>
          <p:cNvPr id="7" name="Slide Number Placeholder 6"/>
          <p:cNvSpPr>
            <a:spLocks noGrp="1"/>
          </p:cNvSpPr>
          <p:nvPr>
            <p:ph type="sldNum" sz="quarter" idx="12"/>
          </p:nvPr>
        </p:nvSpPr>
        <p:spPr/>
        <p:txBody>
          <a:bodyPr/>
          <a:lstStyle/>
          <a:p>
            <a:fld id="{3829FD87-448A-1746-B9C3-9F4E97DA19BA}" type="slidenum">
              <a:rPr lang="en-US" smtClean="0">
                <a:uFillTx/>
              </a:rPr>
              <a:t>‹#›</a:t>
            </a:fld>
            <a:endParaRPr lang="en-US" dirty="0">
              <a:uFillTx/>
            </a:endParaRPr>
          </a:p>
        </p:txBody>
      </p:sp>
    </p:spTree>
    <p:extLst>
      <p:ext uri="{BB962C8B-B14F-4D97-AF65-F5344CB8AC3E}">
        <p14:creationId xmlns:p14="http://schemas.microsoft.com/office/powerpoint/2010/main" val="265860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9"/>
        <p:cNvGrpSpPr/>
        <p:nvPr/>
      </p:nvGrpSpPr>
      <p:grpSpPr>
        <a:xfrm>
          <a:off x="0" y="0"/>
          <a:ext cx="0" cy="0"/>
          <a:chOff x="0" y="0"/>
          <a:chExt cx="0" cy="0"/>
        </a:xfrm>
      </p:grpSpPr>
      <p:sp>
        <p:nvSpPr>
          <p:cNvPr id="100" name="Google Shape;100;p49"/>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49"/>
          <p:cNvSpPr txBox="1">
            <a:spLocks noGrp="1"/>
          </p:cNvSpPr>
          <p:nvPr>
            <p:ph type="body" idx="1"/>
          </p:nvPr>
        </p:nvSpPr>
        <p:spPr>
          <a:xfrm>
            <a:off x="431800" y="1952631"/>
            <a:ext cx="8229600" cy="4525963"/>
          </a:xfrm>
          <a:prstGeom prst="rect">
            <a:avLst/>
          </a:prstGeom>
          <a:noFill/>
          <a:ln>
            <a:noFill/>
          </a:ln>
        </p:spPr>
        <p:txBody>
          <a:bodyPr spcFirstLastPara="1" wrap="square" lIns="91425" tIns="45700" rIns="91425" bIns="45700" anchor="t" anchorCtr="0">
            <a:normAutofit/>
          </a:bodyPr>
          <a:lstStyle>
            <a:lvl1pPr marL="342900" lvl="0" indent="-257175" algn="l">
              <a:lnSpc>
                <a:spcPct val="110000"/>
              </a:lnSpc>
              <a:spcBef>
                <a:spcPts val="563"/>
              </a:spcBef>
              <a:spcAft>
                <a:spcPts val="0"/>
              </a:spcAft>
              <a:buSzPts val="1800"/>
              <a:buChar char="o"/>
              <a:defRPr/>
            </a:lvl1pPr>
            <a:lvl2pPr marL="685800" lvl="1" indent="-257175" algn="l">
              <a:lnSpc>
                <a:spcPct val="110000"/>
              </a:lnSpc>
              <a:spcBef>
                <a:spcPts val="281"/>
              </a:spcBef>
              <a:spcAft>
                <a:spcPts val="0"/>
              </a:spcAft>
              <a:buSzPts val="1800"/>
              <a:buChar char="o"/>
              <a:defRPr/>
            </a:lvl2pPr>
            <a:lvl3pPr marL="1028700" lvl="2" indent="-257175" algn="l">
              <a:lnSpc>
                <a:spcPct val="110000"/>
              </a:lnSpc>
              <a:spcBef>
                <a:spcPts val="281"/>
              </a:spcBef>
              <a:spcAft>
                <a:spcPts val="0"/>
              </a:spcAft>
              <a:buSzPts val="1800"/>
              <a:buChar char="o"/>
              <a:defRPr/>
            </a:lvl3pPr>
            <a:lvl4pPr marL="1371600" lvl="3" indent="-257175" algn="l">
              <a:lnSpc>
                <a:spcPct val="110000"/>
              </a:lnSpc>
              <a:spcBef>
                <a:spcPts val="281"/>
              </a:spcBef>
              <a:spcAft>
                <a:spcPts val="0"/>
              </a:spcAft>
              <a:buSzPts val="1800"/>
              <a:buChar char="o"/>
              <a:defRPr/>
            </a:lvl4pPr>
            <a:lvl5pPr marL="1714500" lvl="4" indent="-257175" algn="l">
              <a:lnSpc>
                <a:spcPct val="110000"/>
              </a:lnSpc>
              <a:spcBef>
                <a:spcPts val="281"/>
              </a:spcBef>
              <a:spcAft>
                <a:spcPts val="0"/>
              </a:spcAft>
              <a:buSzPts val="1800"/>
              <a:buChar char="o"/>
              <a:defRPr/>
            </a:lvl5pPr>
            <a:lvl6pPr marL="2057400" lvl="5" indent="-257175" algn="l">
              <a:lnSpc>
                <a:spcPct val="90000"/>
              </a:lnSpc>
              <a:spcBef>
                <a:spcPts val="281"/>
              </a:spcBef>
              <a:spcAft>
                <a:spcPts val="0"/>
              </a:spcAft>
              <a:buClr>
                <a:schemeClr val="dk1"/>
              </a:buClr>
              <a:buSzPts val="1800"/>
              <a:buChar char="•"/>
              <a:defRPr/>
            </a:lvl6pPr>
            <a:lvl7pPr marL="2400300" lvl="6" indent="-257175" algn="l">
              <a:lnSpc>
                <a:spcPct val="90000"/>
              </a:lnSpc>
              <a:spcBef>
                <a:spcPts val="281"/>
              </a:spcBef>
              <a:spcAft>
                <a:spcPts val="0"/>
              </a:spcAft>
              <a:buClr>
                <a:schemeClr val="dk1"/>
              </a:buClr>
              <a:buSzPts val="1800"/>
              <a:buChar char="•"/>
              <a:defRPr/>
            </a:lvl7pPr>
            <a:lvl8pPr marL="2743200" lvl="7" indent="-257175" algn="l">
              <a:lnSpc>
                <a:spcPct val="90000"/>
              </a:lnSpc>
              <a:spcBef>
                <a:spcPts val="281"/>
              </a:spcBef>
              <a:spcAft>
                <a:spcPts val="0"/>
              </a:spcAft>
              <a:buClr>
                <a:schemeClr val="dk1"/>
              </a:buClr>
              <a:buSzPts val="1800"/>
              <a:buChar char="•"/>
              <a:defRPr/>
            </a:lvl8pPr>
            <a:lvl9pPr marL="3086100" lvl="8" indent="-257175" algn="l">
              <a:lnSpc>
                <a:spcPct val="90000"/>
              </a:lnSpc>
              <a:spcBef>
                <a:spcPts val="281"/>
              </a:spcBef>
              <a:spcAft>
                <a:spcPts val="0"/>
              </a:spcAft>
              <a:buClr>
                <a:schemeClr val="dk1"/>
              </a:buClr>
              <a:buSzPts val="1800"/>
              <a:buChar char="•"/>
              <a:defRPr/>
            </a:lvl9pPr>
          </a:lstStyle>
          <a:p>
            <a:endParaRPr/>
          </a:p>
        </p:txBody>
      </p:sp>
      <p:sp>
        <p:nvSpPr>
          <p:cNvPr id="102" name="Google Shape;102;p4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3" name="Google Shape;103;p49"/>
          <p:cNvSpPr txBox="1">
            <a:spLocks noGrp="1"/>
          </p:cNvSpPr>
          <p:nvPr>
            <p:ph type="ftr" idx="11"/>
          </p:nvPr>
        </p:nvSpPr>
        <p:spPr>
          <a:xfrm>
            <a:off x="351008" y="635635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9"/>
          <p:cNvSpPr txBox="1">
            <a:spLocks noGrp="1"/>
          </p:cNvSpPr>
          <p:nvPr>
            <p:ph type="sldNum" idx="12"/>
          </p:nvPr>
        </p:nvSpPr>
        <p:spPr>
          <a:xfrm>
            <a:off x="95250" y="6356355"/>
            <a:ext cx="29337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15779512"/>
      </p:ext>
    </p:extLst>
  </p:cSld>
  <p:clrMapOvr>
    <a:masterClrMapping/>
  </p:clrMapOvr>
  <p:extLst>
    <p:ext uri="{DCECCB84-F9BA-43D5-87BE-67443E8EF086}">
      <p15:sldGuideLst xmlns:p15="http://schemas.microsoft.com/office/powerpoint/2012/main">
        <p15:guide id="1" pos="204">
          <p15:clr>
            <a:srgbClr val="FBAE40"/>
          </p15:clr>
        </p15:guide>
        <p15:guide id="2" orient="horz" pos="123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9" r:id="rId2"/>
    <p:sldLayoutId id="2147483660" r:id="rId3"/>
    <p:sldLayoutId id="2147483678" r:id="rId4"/>
    <p:sldLayoutId id="2147483680" r:id="rId5"/>
    <p:sldLayoutId id="2147483683" r:id="rId6"/>
    <p:sldLayoutId id="2147483684" r:id="rId7"/>
    <p:sldLayoutId id="2147483690"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14.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57" name="Google Shape;57;p67" descr="A picture containing text, outdoor, old&#10;&#10;Description automatically generated"/>
          <p:cNvPicPr preferRelativeResize="0"/>
          <p:nvPr/>
        </p:nvPicPr>
        <p:blipFill rotWithShape="1">
          <a:blip r:embed="rId3">
            <a:alphaModFix/>
          </a:blip>
          <a:srcRect l="3603" r="5500"/>
          <a:stretch/>
        </p:blipFill>
        <p:spPr>
          <a:xfrm>
            <a:off x="1" y="0"/>
            <a:ext cx="9144000" cy="5660021"/>
          </a:xfrm>
          <a:prstGeom prst="rect">
            <a:avLst/>
          </a:prstGeom>
          <a:noFill/>
          <a:ln>
            <a:noFill/>
          </a:ln>
        </p:spPr>
      </p:pic>
      <p:sp>
        <p:nvSpPr>
          <p:cNvPr id="58" name="Google Shape;58;p67"/>
          <p:cNvSpPr/>
          <p:nvPr/>
        </p:nvSpPr>
        <p:spPr>
          <a:xfrm>
            <a:off x="0" y="0"/>
            <a:ext cx="9144000" cy="5706319"/>
          </a:xfrm>
          <a:prstGeom prst="rect">
            <a:avLst/>
          </a:prstGeom>
          <a:solidFill>
            <a:srgbClr val="494429">
              <a:alpha val="564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67"/>
          <p:cNvSpPr txBox="1"/>
          <p:nvPr/>
        </p:nvSpPr>
        <p:spPr>
          <a:xfrm>
            <a:off x="667266" y="1610184"/>
            <a:ext cx="7562334" cy="1887271"/>
          </a:xfrm>
          <a:prstGeom prst="rect">
            <a:avLst/>
          </a:prstGeom>
          <a:noFill/>
          <a:ln>
            <a:noFill/>
          </a:ln>
        </p:spPr>
        <p:txBody>
          <a:bodyPr spcFirstLastPara="1" wrap="square" lIns="91425" tIns="45700" rIns="91425" bIns="45700" anchor="t" anchorCtr="0">
            <a:spAutoFit/>
          </a:bodyPr>
          <a:lstStyle/>
          <a:p>
            <a:pPr marL="0" marR="0" lvl="0" indent="0" algn="l" rtl="0">
              <a:lnSpc>
                <a:spcPct val="81250"/>
              </a:lnSpc>
              <a:spcBef>
                <a:spcPts val="0"/>
              </a:spcBef>
              <a:spcAft>
                <a:spcPts val="0"/>
              </a:spcAft>
              <a:buNone/>
            </a:pPr>
            <a:r>
              <a:rPr lang="en-GB" sz="7200" b="0" i="0" u="none" strike="noStrike" cap="none" dirty="0">
                <a:solidFill>
                  <a:schemeClr val="lt1"/>
                </a:solidFill>
                <a:latin typeface="Calibri"/>
                <a:ea typeface="Calibri"/>
                <a:cs typeface="Calibri"/>
                <a:sym typeface="Calibri"/>
              </a:rPr>
              <a:t>TEAM </a:t>
            </a:r>
            <a:br>
              <a:rPr lang="en-GB" sz="7200" b="0" i="0" u="none" strike="noStrike" cap="none" dirty="0">
                <a:solidFill>
                  <a:schemeClr val="lt1"/>
                </a:solidFill>
                <a:latin typeface="Calibri"/>
                <a:ea typeface="Calibri"/>
                <a:cs typeface="Calibri"/>
                <a:sym typeface="Calibri"/>
              </a:rPr>
            </a:br>
            <a:r>
              <a:rPr lang="en-GB" sz="7200" b="0" i="0" u="none" strike="noStrike" cap="none" dirty="0">
                <a:solidFill>
                  <a:schemeClr val="lt1"/>
                </a:solidFill>
                <a:latin typeface="Calibri"/>
                <a:ea typeface="Calibri"/>
                <a:cs typeface="Calibri"/>
                <a:sym typeface="Calibri"/>
              </a:rPr>
              <a:t>BUILDING</a:t>
            </a:r>
            <a:endParaRPr sz="1050" dirty="0"/>
          </a:p>
        </p:txBody>
      </p:sp>
      <p:pic>
        <p:nvPicPr>
          <p:cNvPr id="60" name="Google Shape;60;p67" descr="Icon&#10;&#10;Description automatically generated"/>
          <p:cNvPicPr preferRelativeResize="0"/>
          <p:nvPr/>
        </p:nvPicPr>
        <p:blipFill rotWithShape="1">
          <a:blip r:embed="rId4">
            <a:alphaModFix/>
          </a:blip>
          <a:srcRect/>
          <a:stretch/>
        </p:blipFill>
        <p:spPr>
          <a:xfrm>
            <a:off x="8111040" y="298314"/>
            <a:ext cx="761451" cy="752012"/>
          </a:xfrm>
          <a:prstGeom prst="rect">
            <a:avLst/>
          </a:prstGeom>
          <a:noFill/>
          <a:ln>
            <a:noFill/>
          </a:ln>
        </p:spPr>
      </p:pic>
      <p:sp>
        <p:nvSpPr>
          <p:cNvPr id="61" name="Google Shape;61;p67"/>
          <p:cNvSpPr/>
          <p:nvPr/>
        </p:nvSpPr>
        <p:spPr>
          <a:xfrm>
            <a:off x="0" y="5499100"/>
            <a:ext cx="9144000" cy="1358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3" name="Google Shape;63;p67" descr="A picture containing text, tableware, dishware, plate&#10;&#10;Description automatically generated"/>
          <p:cNvPicPr preferRelativeResize="0"/>
          <p:nvPr/>
        </p:nvPicPr>
        <p:blipFill rotWithShape="1">
          <a:blip r:embed="rId5">
            <a:alphaModFix/>
          </a:blip>
          <a:srcRect/>
          <a:stretch/>
        </p:blipFill>
        <p:spPr>
          <a:xfrm>
            <a:off x="313294" y="5782260"/>
            <a:ext cx="1824540" cy="533918"/>
          </a:xfrm>
          <a:prstGeom prst="rect">
            <a:avLst/>
          </a:prstGeom>
          <a:noFill/>
          <a:ln>
            <a:noFill/>
          </a:ln>
        </p:spPr>
      </p:pic>
      <p:sp>
        <p:nvSpPr>
          <p:cNvPr id="64" name="Google Shape;64;p67"/>
          <p:cNvSpPr txBox="1"/>
          <p:nvPr/>
        </p:nvSpPr>
        <p:spPr>
          <a:xfrm>
            <a:off x="-4330354" y="860248"/>
            <a:ext cx="339811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000" b="0" i="0" u="none" strike="noStrike" cap="none">
                <a:solidFill>
                  <a:srgbClr val="3F3F3F"/>
                </a:solidFill>
                <a:latin typeface="Calibri"/>
                <a:ea typeface="Calibri"/>
                <a:cs typeface="Calibri"/>
                <a:sym typeface="Calibri"/>
              </a:rPr>
              <a:t>DYNAMIC AND INSPIRATIONAL LEARNING </a:t>
            </a:r>
            <a:br>
              <a:rPr lang="en-GB" sz="1000" b="0" i="0" u="none" strike="noStrike" cap="none">
                <a:solidFill>
                  <a:srgbClr val="3F3F3F"/>
                </a:solidFill>
                <a:latin typeface="Calibri"/>
                <a:ea typeface="Calibri"/>
                <a:cs typeface="Calibri"/>
                <a:sym typeface="Calibri"/>
              </a:rPr>
            </a:br>
            <a:r>
              <a:rPr lang="en-GB" sz="1000" b="0" i="0" u="none" strike="noStrike" cap="none">
                <a:solidFill>
                  <a:srgbClr val="3F3F3F"/>
                </a:solidFill>
                <a:latin typeface="Calibri"/>
                <a:ea typeface="Calibri"/>
                <a:cs typeface="Calibri"/>
                <a:sym typeface="Calibri"/>
              </a:rPr>
              <a:t>AND DEVELOPMENT, BUILT AROUND THE </a:t>
            </a:r>
            <a:endParaRPr/>
          </a:p>
          <a:p>
            <a:pPr marL="0" marR="0" lvl="0" indent="0" algn="l" rtl="0">
              <a:lnSpc>
                <a:spcPct val="100000"/>
              </a:lnSpc>
              <a:spcBef>
                <a:spcPts val="0"/>
              </a:spcBef>
              <a:spcAft>
                <a:spcPts val="0"/>
              </a:spcAft>
              <a:buNone/>
            </a:pPr>
            <a:r>
              <a:rPr lang="en-GB" sz="1000" b="0" i="0" u="none" strike="noStrike" cap="none">
                <a:solidFill>
                  <a:srgbClr val="3F3F3F"/>
                </a:solidFill>
                <a:latin typeface="Calibri"/>
                <a:ea typeface="Calibri"/>
                <a:cs typeface="Calibri"/>
                <a:sym typeface="Calibri"/>
              </a:rPr>
              <a:t>PSYCHOLOGY OF WELLBEING AND HAPPINESS.</a:t>
            </a:r>
            <a:endParaRPr/>
          </a:p>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cxnSp>
        <p:nvCxnSpPr>
          <p:cNvPr id="65" name="Google Shape;65;p67"/>
          <p:cNvCxnSpPr/>
          <p:nvPr/>
        </p:nvCxnSpPr>
        <p:spPr>
          <a:xfrm>
            <a:off x="5507356" y="5602464"/>
            <a:ext cx="0" cy="951471"/>
          </a:xfrm>
          <a:prstGeom prst="straightConnector1">
            <a:avLst/>
          </a:prstGeom>
          <a:noFill/>
          <a:ln w="9525" cap="flat" cmpd="sng">
            <a:solidFill>
              <a:srgbClr val="7F7F7F"/>
            </a:solidFill>
            <a:prstDash val="solid"/>
            <a:round/>
            <a:headEnd type="none" w="sm" len="sm"/>
            <a:tailEnd type="none" w="sm" len="sm"/>
          </a:ln>
        </p:spPr>
      </p:cxnSp>
      <p:sp>
        <p:nvSpPr>
          <p:cNvPr id="67" name="Google Shape;67;p67"/>
          <p:cNvSpPr txBox="1"/>
          <p:nvPr/>
        </p:nvSpPr>
        <p:spPr>
          <a:xfrm>
            <a:off x="279407" y="6207145"/>
            <a:ext cx="223519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rgbClr val="7F7F7F"/>
                </a:solidFill>
                <a:latin typeface="Calibri"/>
                <a:ea typeface="Calibri"/>
                <a:cs typeface="Calibri"/>
                <a:sym typeface="Calibri"/>
              </a:rPr>
              <a:t>www.laughology.co.uk</a:t>
            </a:r>
            <a:endParaRPr sz="1200" b="0" i="0" u="none" strike="noStrike" cap="none">
              <a:solidFill>
                <a:srgbClr val="7F7F7F"/>
              </a:solidFill>
              <a:latin typeface="Calibri"/>
              <a:ea typeface="Calibri"/>
              <a:cs typeface="Calibri"/>
              <a:sym typeface="Calibri"/>
            </a:endParaRPr>
          </a:p>
        </p:txBody>
      </p:sp>
      <p:cxnSp>
        <p:nvCxnSpPr>
          <p:cNvPr id="68" name="Google Shape;68;p67"/>
          <p:cNvCxnSpPr/>
          <p:nvPr/>
        </p:nvCxnSpPr>
        <p:spPr>
          <a:xfrm>
            <a:off x="0" y="5472547"/>
            <a:ext cx="9144000" cy="0"/>
          </a:xfrm>
          <a:prstGeom prst="straightConnector1">
            <a:avLst/>
          </a:prstGeom>
          <a:noFill/>
          <a:ln w="50800" cap="flat" cmpd="sng">
            <a:solidFill>
              <a:srgbClr val="FFC000"/>
            </a:solidFill>
            <a:prstDash val="solid"/>
            <a:round/>
            <a:headEnd type="none" w="sm" len="sm"/>
            <a:tailEnd type="none" w="sm" len="sm"/>
          </a:ln>
        </p:spPr>
      </p:cxnSp>
      <p:sp>
        <p:nvSpPr>
          <p:cNvPr id="69" name="Google Shape;69;p67"/>
          <p:cNvSpPr txBox="1"/>
          <p:nvPr/>
        </p:nvSpPr>
        <p:spPr>
          <a:xfrm>
            <a:off x="2546247" y="6207145"/>
            <a:ext cx="1301853"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7F7F7F"/>
                </a:solidFill>
                <a:latin typeface="Calibri"/>
                <a:ea typeface="Calibri"/>
                <a:cs typeface="Calibri"/>
                <a:sym typeface="Calibri"/>
              </a:rPr>
              <a:t>@Laughology</a:t>
            </a:r>
            <a:endParaRPr sz="1200" b="0" i="0" u="none" strike="noStrike" cap="none">
              <a:solidFill>
                <a:srgbClr val="7F7F7F"/>
              </a:solidFill>
              <a:latin typeface="Calibri"/>
              <a:ea typeface="Calibri"/>
              <a:cs typeface="Calibri"/>
              <a:sym typeface="Calibri"/>
            </a:endParaRPr>
          </a:p>
        </p:txBody>
      </p:sp>
      <p:grpSp>
        <p:nvGrpSpPr>
          <p:cNvPr id="70" name="Google Shape;70;p67"/>
          <p:cNvGrpSpPr/>
          <p:nvPr/>
        </p:nvGrpSpPr>
        <p:grpSpPr>
          <a:xfrm>
            <a:off x="-3873389" y="3888745"/>
            <a:ext cx="2627815" cy="720367"/>
            <a:chOff x="5866798" y="761192"/>
            <a:chExt cx="2648925" cy="726154"/>
          </a:xfrm>
        </p:grpSpPr>
        <p:pic>
          <p:nvPicPr>
            <p:cNvPr id="71" name="Google Shape;71;p67" descr="A close up of a logo&#10;&#10;Description automatically generated"/>
            <p:cNvPicPr preferRelativeResize="0"/>
            <p:nvPr/>
          </p:nvPicPr>
          <p:blipFill rotWithShape="1">
            <a:blip r:embed="rId6">
              <a:alphaModFix/>
            </a:blip>
            <a:srcRect/>
            <a:stretch/>
          </p:blipFill>
          <p:spPr>
            <a:xfrm>
              <a:off x="7789569" y="761192"/>
              <a:ext cx="726154" cy="726154"/>
            </a:xfrm>
            <a:prstGeom prst="rect">
              <a:avLst/>
            </a:prstGeom>
            <a:noFill/>
            <a:ln>
              <a:noFill/>
            </a:ln>
          </p:spPr>
        </p:pic>
        <p:pic>
          <p:nvPicPr>
            <p:cNvPr id="72" name="Google Shape;72;p67" descr="A close up of a logo&#10;&#10;Description automatically generated"/>
            <p:cNvPicPr preferRelativeResize="0"/>
            <p:nvPr/>
          </p:nvPicPr>
          <p:blipFill rotWithShape="1">
            <a:blip r:embed="rId7">
              <a:alphaModFix/>
            </a:blip>
            <a:srcRect/>
            <a:stretch/>
          </p:blipFill>
          <p:spPr>
            <a:xfrm>
              <a:off x="5866798" y="938996"/>
              <a:ext cx="1457324" cy="294727"/>
            </a:xfrm>
            <a:prstGeom prst="rect">
              <a:avLst/>
            </a:prstGeom>
            <a:noFill/>
            <a:ln>
              <a:noFill/>
            </a:ln>
          </p:spPr>
        </p:pic>
        <p:pic>
          <p:nvPicPr>
            <p:cNvPr id="73" name="Google Shape;73;p67" descr="A close up of a logo&#10;&#10;Description automatically generated"/>
            <p:cNvPicPr preferRelativeResize="0"/>
            <p:nvPr/>
          </p:nvPicPr>
          <p:blipFill rotWithShape="1">
            <a:blip r:embed="rId8">
              <a:alphaModFix/>
            </a:blip>
            <a:srcRect/>
            <a:stretch/>
          </p:blipFill>
          <p:spPr>
            <a:xfrm>
              <a:off x="7292482" y="833628"/>
              <a:ext cx="485275" cy="485275"/>
            </a:xfrm>
            <a:prstGeom prst="rect">
              <a:avLst/>
            </a:prstGeom>
            <a:noFill/>
            <a:ln>
              <a:noFill/>
            </a:ln>
          </p:spPr>
        </p:pic>
      </p:grpSp>
      <p:pic>
        <p:nvPicPr>
          <p:cNvPr id="74" name="Google Shape;74;p67" descr="Icon&#10;&#10;Description automatically generated with low confidence"/>
          <p:cNvPicPr preferRelativeResize="0"/>
          <p:nvPr/>
        </p:nvPicPr>
        <p:blipFill rotWithShape="1">
          <a:blip r:embed="rId9">
            <a:alphaModFix/>
          </a:blip>
          <a:srcRect/>
          <a:stretch/>
        </p:blipFill>
        <p:spPr>
          <a:xfrm>
            <a:off x="2697996" y="5821336"/>
            <a:ext cx="2240797" cy="278753"/>
          </a:xfrm>
          <a:prstGeom prst="rect">
            <a:avLst/>
          </a:prstGeom>
          <a:noFill/>
          <a:ln>
            <a:noFill/>
          </a:ln>
        </p:spPr>
      </p:pic>
      <p:cxnSp>
        <p:nvCxnSpPr>
          <p:cNvPr id="75" name="Google Shape;75;p67"/>
          <p:cNvCxnSpPr/>
          <p:nvPr/>
        </p:nvCxnSpPr>
        <p:spPr>
          <a:xfrm>
            <a:off x="2383156" y="5602464"/>
            <a:ext cx="0" cy="951471"/>
          </a:xfrm>
          <a:prstGeom prst="straightConnector1">
            <a:avLst/>
          </a:prstGeom>
          <a:noFill/>
          <a:ln w="9525" cap="flat" cmpd="sng">
            <a:solidFill>
              <a:srgbClr val="7F7F7F"/>
            </a:solidFill>
            <a:prstDash val="solid"/>
            <a:round/>
            <a:headEnd type="none" w="sm" len="sm"/>
            <a:tailEnd type="none" w="sm" len="sm"/>
          </a:ln>
        </p:spPr>
      </p:cxnSp>
      <p:sp>
        <p:nvSpPr>
          <p:cNvPr id="2" name="TextBox 1">
            <a:extLst>
              <a:ext uri="{FF2B5EF4-FFF2-40B4-BE49-F238E27FC236}">
                <a16:creationId xmlns:a16="http://schemas.microsoft.com/office/drawing/2014/main" id="{63997F90-43F4-A8B1-BA17-71FFEB74166A}"/>
              </a:ext>
            </a:extLst>
          </p:cNvPr>
          <p:cNvSpPr txBox="1"/>
          <p:nvPr/>
        </p:nvSpPr>
        <p:spPr>
          <a:xfrm>
            <a:off x="5764696" y="5782260"/>
            <a:ext cx="3107795" cy="523220"/>
          </a:xfrm>
          <a:prstGeom prst="rect">
            <a:avLst/>
          </a:prstGeom>
          <a:noFill/>
        </p:spPr>
        <p:txBody>
          <a:bodyPr wrap="square" rtlCol="0">
            <a:spAutoFit/>
          </a:bodyPr>
          <a:lstStyle/>
          <a:p>
            <a:r>
              <a:rPr lang="en-US" dirty="0"/>
              <a:t>Victoria Maitland</a:t>
            </a:r>
          </a:p>
          <a:p>
            <a:r>
              <a:rPr lang="en-US" dirty="0" err="1"/>
              <a:t>Laughologist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6" name="Google Shape;91;p2">
            <a:extLst>
              <a:ext uri="{FF2B5EF4-FFF2-40B4-BE49-F238E27FC236}">
                <a16:creationId xmlns:a16="http://schemas.microsoft.com/office/drawing/2014/main" id="{CDDD1DF1-B75C-4EDE-80F0-840B9CE70E8F}"/>
              </a:ext>
            </a:extLst>
          </p:cNvPr>
          <p:cNvSpPr/>
          <p:nvPr/>
        </p:nvSpPr>
        <p:spPr>
          <a:xfrm>
            <a:off x="1" y="-87549"/>
            <a:ext cx="9144000" cy="6945549"/>
          </a:xfrm>
          <a:prstGeom prst="rect">
            <a:avLst/>
          </a:prstGeom>
          <a:solidFill>
            <a:srgbClr val="009FE3"/>
          </a:solidFill>
          <a:ln>
            <a:noFill/>
          </a:ln>
        </p:spPr>
        <p:txBody>
          <a:bodyPr spcFirstLastPara="1" wrap="square" lIns="78190" tIns="39084" rIns="78190" bIns="39084" anchor="ctr" anchorCtr="0">
            <a:noAutofit/>
          </a:bodyPr>
          <a:lstStyle/>
          <a:p>
            <a:pPr algn="ctr">
              <a:buSzPts val="1800"/>
            </a:pPr>
            <a:endParaRPr sz="1539">
              <a:solidFill>
                <a:schemeClr val="lt1"/>
              </a:solidFill>
              <a:latin typeface="Calibri"/>
              <a:ea typeface="Calibri"/>
              <a:cs typeface="Calibri"/>
              <a:sym typeface="Calibri"/>
            </a:endParaRPr>
          </a:p>
        </p:txBody>
      </p:sp>
      <p:pic>
        <p:nvPicPr>
          <p:cNvPr id="7" name="Google Shape;858;p84" descr="Icon&#10;&#10;Description automatically generated">
            <a:extLst>
              <a:ext uri="{FF2B5EF4-FFF2-40B4-BE49-F238E27FC236}">
                <a16:creationId xmlns:a16="http://schemas.microsoft.com/office/drawing/2014/main" id="{86164AE4-8DD2-4556-A899-F878993A9DB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
        <p:nvSpPr>
          <p:cNvPr id="354" name="Google Shape;354;p22"/>
          <p:cNvSpPr txBox="1"/>
          <p:nvPr/>
        </p:nvSpPr>
        <p:spPr>
          <a:xfrm>
            <a:off x="406400" y="1362075"/>
            <a:ext cx="8451850" cy="5495925"/>
          </a:xfrm>
          <a:prstGeom prst="rect">
            <a:avLst/>
          </a:prstGeom>
          <a:noFill/>
          <a:ln>
            <a:noFill/>
          </a:ln>
        </p:spPr>
        <p:txBody>
          <a:bodyPr spcFirstLastPara="1" wrap="square" lIns="91425" tIns="45700" rIns="91425" bIns="45700" anchor="ctr" anchorCtr="0">
            <a:normAutofit/>
          </a:bodyPr>
          <a:lstStyle/>
          <a:p>
            <a:pPr marL="342900" marR="0" lvl="0" indent="-342900" algn="l" rtl="0">
              <a:spcBef>
                <a:spcPts val="0"/>
              </a:spcBef>
              <a:spcAft>
                <a:spcPts val="0"/>
              </a:spcAft>
              <a:buClr>
                <a:schemeClr val="bg1"/>
              </a:buClr>
              <a:buSzPts val="3500"/>
              <a:buFont typeface="Arial"/>
              <a:buChar char="•"/>
            </a:pPr>
            <a:endParaRPr sz="4000" dirty="0">
              <a:solidFill>
                <a:schemeClr val="bg1"/>
              </a:solidFill>
              <a:latin typeface="Calibri"/>
              <a:cs typeface="Calibri"/>
            </a:endParaRPr>
          </a:p>
        </p:txBody>
      </p:sp>
      <p:sp>
        <p:nvSpPr>
          <p:cNvPr id="355" name="Google Shape;355;p22"/>
          <p:cNvSpPr txBox="1"/>
          <p:nvPr/>
        </p:nvSpPr>
        <p:spPr>
          <a:xfrm>
            <a:off x="406400" y="1727757"/>
            <a:ext cx="8002587" cy="357011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spcBef>
                <a:spcPts val="0"/>
              </a:spcBef>
              <a:spcAft>
                <a:spcPts val="0"/>
              </a:spcAft>
              <a:buNone/>
            </a:pPr>
            <a:r>
              <a:rPr lang="en-GB" sz="6000" b="0" dirty="0">
                <a:solidFill>
                  <a:schemeClr val="bg1"/>
                </a:solidFill>
                <a:latin typeface="Calibri"/>
                <a:ea typeface="Calibri"/>
                <a:cs typeface="Calibri"/>
                <a:sym typeface="Calibri"/>
              </a:rPr>
              <a:t>WHAT WE HEAR IS OFTEN OPINION NOT FACT.</a:t>
            </a:r>
          </a:p>
          <a:p>
            <a:pPr marL="0" marR="0" lvl="0" indent="0" algn="ctr" rtl="0">
              <a:spcBef>
                <a:spcPts val="0"/>
              </a:spcBef>
              <a:spcAft>
                <a:spcPts val="0"/>
              </a:spcAft>
              <a:buNone/>
            </a:pPr>
            <a:endParaRPr lang="en-GB" sz="6000" dirty="0">
              <a:solidFill>
                <a:schemeClr val="bg1"/>
              </a:solidFill>
              <a:latin typeface="Calibri"/>
              <a:ea typeface="Calibri"/>
              <a:cs typeface="Calibri"/>
              <a:sym typeface="Calibri"/>
            </a:endParaRPr>
          </a:p>
          <a:p>
            <a:pPr marL="0" marR="0" lvl="0" indent="0" algn="ctr" rtl="0">
              <a:spcBef>
                <a:spcPts val="0"/>
              </a:spcBef>
              <a:spcAft>
                <a:spcPts val="0"/>
              </a:spcAft>
              <a:buNone/>
            </a:pPr>
            <a:endParaRPr lang="en-GB" sz="6000" b="0" dirty="0">
              <a:solidFill>
                <a:schemeClr val="bg1"/>
              </a:solidFill>
              <a:latin typeface="Calibri"/>
              <a:ea typeface="Calibri"/>
              <a:cs typeface="Calibri"/>
              <a:sym typeface="Calibri"/>
            </a:endParaRPr>
          </a:p>
          <a:p>
            <a:pPr marL="0" marR="0" lvl="0" indent="0" algn="ctr" rtl="0">
              <a:spcBef>
                <a:spcPts val="0"/>
              </a:spcBef>
              <a:spcAft>
                <a:spcPts val="0"/>
              </a:spcAft>
              <a:buNone/>
            </a:pPr>
            <a:r>
              <a:rPr lang="en-GB" sz="6000" b="0" dirty="0">
                <a:solidFill>
                  <a:schemeClr val="bg1"/>
                </a:solidFill>
                <a:latin typeface="Calibri"/>
                <a:ea typeface="Calibri"/>
                <a:cs typeface="Calibri"/>
                <a:sym typeface="Calibri"/>
              </a:rPr>
              <a:t>  WHAT WE SEE IS PERSPECTIVE NOT TRUTH.</a:t>
            </a:r>
            <a:endParaRPr sz="6000" dirty="0">
              <a:solidFill>
                <a:schemeClr val="bg1"/>
              </a:solidFill>
            </a:endParaRPr>
          </a:p>
        </p:txBody>
      </p:sp>
    </p:spTree>
    <p:extLst>
      <p:ext uri="{BB962C8B-B14F-4D97-AF65-F5344CB8AC3E}">
        <p14:creationId xmlns:p14="http://schemas.microsoft.com/office/powerpoint/2010/main" val="3435112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7F2AC-4984-2492-D3F4-EF8E1BDC570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A757ACF-3B91-292F-2D36-74A780CA9898}"/>
              </a:ext>
            </a:extLst>
          </p:cNvPr>
          <p:cNvSpPr/>
          <p:nvPr/>
        </p:nvSpPr>
        <p:spPr>
          <a:xfrm>
            <a:off x="3" y="0"/>
            <a:ext cx="9143999" cy="6858000"/>
          </a:xfrm>
          <a:prstGeom prst="rect">
            <a:avLst/>
          </a:prstGeom>
          <a:solidFill>
            <a:srgbClr val="FF2F9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350" dirty="0"/>
          </a:p>
        </p:txBody>
      </p:sp>
      <p:sp>
        <p:nvSpPr>
          <p:cNvPr id="2" name="Title 1">
            <a:extLst>
              <a:ext uri="{FF2B5EF4-FFF2-40B4-BE49-F238E27FC236}">
                <a16:creationId xmlns:a16="http://schemas.microsoft.com/office/drawing/2014/main" id="{4D2F1519-6C67-A2B8-DF70-8162DF1E7E6B}"/>
              </a:ext>
            </a:extLst>
          </p:cNvPr>
          <p:cNvSpPr>
            <a:spLocks noGrp="1"/>
          </p:cNvSpPr>
          <p:nvPr>
            <p:ph type="title"/>
          </p:nvPr>
        </p:nvSpPr>
        <p:spPr>
          <a:xfrm>
            <a:off x="475488" y="1244470"/>
            <a:ext cx="8229600" cy="1143000"/>
          </a:xfrm>
        </p:spPr>
        <p:txBody>
          <a:bodyPr>
            <a:noAutofit/>
          </a:bodyPr>
          <a:lstStyle/>
          <a:p>
            <a:pPr marL="5954" lvl="1" algn="ctr" rtl="0">
              <a:lnSpc>
                <a:spcPts val="7920"/>
              </a:lnSpc>
              <a:spcBef>
                <a:spcPct val="20000"/>
              </a:spcBef>
              <a:defRPr/>
            </a:pPr>
            <a:r>
              <a:rPr lang="en-US" sz="7200" kern="1200" dirty="0">
                <a:solidFill>
                  <a:schemeClr val="bg1"/>
                </a:solidFill>
                <a:latin typeface="+mj-lt"/>
                <a:ea typeface="+mj-ea"/>
                <a:cs typeface="+mj-cs"/>
              </a:rPr>
              <a:t>Shifting Focus</a:t>
            </a:r>
            <a:endParaRPr lang="en-GB" sz="7200" kern="1200" dirty="0">
              <a:solidFill>
                <a:schemeClr val="bg1"/>
              </a:solidFill>
              <a:latin typeface="+mj-lt"/>
              <a:ea typeface="+mj-ea"/>
              <a:cs typeface="+mj-cs"/>
            </a:endParaRPr>
          </a:p>
        </p:txBody>
      </p:sp>
      <p:grpSp>
        <p:nvGrpSpPr>
          <p:cNvPr id="5" name="Group 4">
            <a:extLst>
              <a:ext uri="{FF2B5EF4-FFF2-40B4-BE49-F238E27FC236}">
                <a16:creationId xmlns:a16="http://schemas.microsoft.com/office/drawing/2014/main" id="{9B46852E-FACA-4F65-B763-45DF6B2E5271}"/>
              </a:ext>
            </a:extLst>
          </p:cNvPr>
          <p:cNvGrpSpPr/>
          <p:nvPr/>
        </p:nvGrpSpPr>
        <p:grpSpPr>
          <a:xfrm>
            <a:off x="1370411" y="2652275"/>
            <a:ext cx="6403309" cy="2949703"/>
            <a:chOff x="1370409" y="2823729"/>
            <a:chExt cx="6403309" cy="2949703"/>
          </a:xfrm>
        </p:grpSpPr>
        <p:sp>
          <p:nvSpPr>
            <p:cNvPr id="12" name="Oval 11">
              <a:extLst>
                <a:ext uri="{FF2B5EF4-FFF2-40B4-BE49-F238E27FC236}">
                  <a16:creationId xmlns:a16="http://schemas.microsoft.com/office/drawing/2014/main" id="{2936279B-0079-E340-4716-71D15ADBE19D}"/>
                </a:ext>
              </a:extLst>
            </p:cNvPr>
            <p:cNvSpPr/>
            <p:nvPr/>
          </p:nvSpPr>
          <p:spPr>
            <a:xfrm>
              <a:off x="1370409" y="2823729"/>
              <a:ext cx="1950022" cy="1950022"/>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42" name="TextBox 41">
              <a:extLst>
                <a:ext uri="{FF2B5EF4-FFF2-40B4-BE49-F238E27FC236}">
                  <a16:creationId xmlns:a16="http://schemas.microsoft.com/office/drawing/2014/main" id="{C850BF78-70A2-9B2D-0AF2-65DF108B6390}"/>
                </a:ext>
              </a:extLst>
            </p:cNvPr>
            <p:cNvSpPr txBox="1"/>
            <p:nvPr/>
          </p:nvSpPr>
          <p:spPr>
            <a:xfrm>
              <a:off x="1751076" y="3439998"/>
              <a:ext cx="1238250" cy="1102721"/>
            </a:xfrm>
            <a:prstGeom prst="rect">
              <a:avLst/>
            </a:prstGeom>
            <a:noFill/>
          </p:spPr>
          <p:txBody>
            <a:bodyPr wrap="square" rtlCol="0" anchor="t" anchorCtr="0">
              <a:prstTxWarp prst="textButton">
                <a:avLst/>
              </a:prstTxWarp>
              <a:noAutofit/>
            </a:bodyPr>
            <a:lstStyle/>
            <a:p>
              <a:pPr algn="ctr">
                <a:buSzPct val="50000"/>
                <a:defRPr/>
              </a:pPr>
              <a:r>
                <a:rPr lang="en-GB" sz="2400" b="1" kern="1400" spc="300" dirty="0">
                  <a:latin typeface="Arial" charset="0"/>
                  <a:ea typeface="MS PGothic" charset="0"/>
                  <a:cs typeface="MS PGothic" charset="0"/>
                </a:rPr>
                <a:t>CIRCLE </a:t>
              </a:r>
            </a:p>
            <a:p>
              <a:pPr algn="ctr">
                <a:buSzPct val="50000"/>
                <a:defRPr/>
              </a:pPr>
              <a:endParaRPr lang="en-GB" sz="2100" kern="1400" dirty="0">
                <a:latin typeface="Arial" charset="0"/>
                <a:ea typeface="MS PGothic" charset="0"/>
                <a:cs typeface="MS PGothic" charset="0"/>
              </a:endParaRPr>
            </a:p>
            <a:p>
              <a:pPr algn="ctr">
                <a:buSzPct val="50000"/>
                <a:defRPr/>
              </a:pPr>
              <a:endParaRPr lang="en-GB" sz="2100" kern="1400" dirty="0">
                <a:latin typeface="Arial" charset="0"/>
                <a:ea typeface="MS PGothic" charset="0"/>
                <a:cs typeface="MS PGothic" charset="0"/>
              </a:endParaRPr>
            </a:p>
            <a:p>
              <a:pPr algn="ctr">
                <a:buSzPct val="50000"/>
                <a:defRPr/>
              </a:pPr>
              <a:endParaRPr lang="en-GB" sz="2100" kern="1400" dirty="0">
                <a:latin typeface="Arial" charset="0"/>
                <a:ea typeface="MS PGothic" charset="0"/>
                <a:cs typeface="MS PGothic" charset="0"/>
              </a:endParaRPr>
            </a:p>
            <a:p>
              <a:pPr algn="ctr">
                <a:buSzPct val="50000"/>
                <a:defRPr/>
              </a:pPr>
              <a:r>
                <a:rPr lang="en-GB" sz="2400" b="1" kern="1400" spc="600" dirty="0">
                  <a:latin typeface="Arial" charset="0"/>
                  <a:ea typeface="MS PGothic" charset="0"/>
                  <a:cs typeface="MS PGothic" charset="0"/>
                </a:rPr>
                <a:t>OF CONCERN</a:t>
              </a:r>
            </a:p>
          </p:txBody>
        </p:sp>
        <p:sp>
          <p:nvSpPr>
            <p:cNvPr id="34" name="Oval 33">
              <a:extLst>
                <a:ext uri="{FF2B5EF4-FFF2-40B4-BE49-F238E27FC236}">
                  <a16:creationId xmlns:a16="http://schemas.microsoft.com/office/drawing/2014/main" id="{A2AC6627-0B64-0C72-4597-9840E4C345CF}"/>
                </a:ext>
              </a:extLst>
            </p:cNvPr>
            <p:cNvSpPr/>
            <p:nvPr/>
          </p:nvSpPr>
          <p:spPr>
            <a:xfrm>
              <a:off x="3558651" y="2823729"/>
              <a:ext cx="1950022" cy="1950022"/>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43" name="Oval 42">
              <a:extLst>
                <a:ext uri="{FF2B5EF4-FFF2-40B4-BE49-F238E27FC236}">
                  <a16:creationId xmlns:a16="http://schemas.microsoft.com/office/drawing/2014/main" id="{E96DA9BA-7A4F-76A6-5F25-8CF5FCEE55FC}"/>
                </a:ext>
              </a:extLst>
            </p:cNvPr>
            <p:cNvSpPr/>
            <p:nvPr/>
          </p:nvSpPr>
          <p:spPr>
            <a:xfrm>
              <a:off x="3777578" y="3042656"/>
              <a:ext cx="1512168" cy="1512168"/>
            </a:xfrm>
            <a:prstGeom prst="ellipse">
              <a:avLst/>
            </a:prstGeom>
            <a:pattFill prst="wdUpDiag">
              <a:fgClr>
                <a:schemeClr val="bg1"/>
              </a:fgClr>
              <a:bgClr>
                <a:schemeClr val="bg1">
                  <a:lumMod val="65000"/>
                </a:schemeClr>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19" name="TextBox 18">
              <a:extLst>
                <a:ext uri="{FF2B5EF4-FFF2-40B4-BE49-F238E27FC236}">
                  <a16:creationId xmlns:a16="http://schemas.microsoft.com/office/drawing/2014/main" id="{611772EE-4197-F5E1-4E74-9F9590689DE2}"/>
                </a:ext>
              </a:extLst>
            </p:cNvPr>
            <p:cNvSpPr txBox="1"/>
            <p:nvPr/>
          </p:nvSpPr>
          <p:spPr>
            <a:xfrm>
              <a:off x="1370409" y="5034768"/>
              <a:ext cx="1950022" cy="738664"/>
            </a:xfrm>
            <a:prstGeom prst="rect">
              <a:avLst/>
            </a:prstGeom>
            <a:noFill/>
          </p:spPr>
          <p:txBody>
            <a:bodyPr wrap="square" rtlCol="0">
              <a:spAutoFit/>
            </a:bodyPr>
            <a:lstStyle/>
            <a:p>
              <a:pPr algn="ctr">
                <a:buSzPct val="50000"/>
                <a:defRPr/>
              </a:pPr>
              <a:r>
                <a:rPr lang="en-GB" sz="2100" dirty="0">
                  <a:solidFill>
                    <a:schemeClr val="bg1"/>
                  </a:solidFill>
                  <a:latin typeface="Arial" charset="0"/>
                  <a:ea typeface="MS PGothic" charset="0"/>
                  <a:cs typeface="MS PGothic" charset="0"/>
                </a:rPr>
                <a:t>REACTIVE </a:t>
              </a:r>
            </a:p>
            <a:p>
              <a:pPr algn="ctr">
                <a:buSzPct val="50000"/>
                <a:defRPr/>
              </a:pPr>
              <a:r>
                <a:rPr lang="en-GB" sz="2100" dirty="0">
                  <a:solidFill>
                    <a:schemeClr val="bg1"/>
                  </a:solidFill>
                  <a:latin typeface="Arial" charset="0"/>
                  <a:ea typeface="MS PGothic" charset="0"/>
                  <a:cs typeface="MS PGothic" charset="0"/>
                </a:rPr>
                <a:t>FOCUS</a:t>
              </a:r>
            </a:p>
          </p:txBody>
        </p:sp>
        <p:sp>
          <p:nvSpPr>
            <p:cNvPr id="30" name="TextBox 29">
              <a:extLst>
                <a:ext uri="{FF2B5EF4-FFF2-40B4-BE49-F238E27FC236}">
                  <a16:creationId xmlns:a16="http://schemas.microsoft.com/office/drawing/2014/main" id="{5A5C964D-CF4F-9E9A-4C3A-4EAAC93F3300}"/>
                </a:ext>
              </a:extLst>
            </p:cNvPr>
            <p:cNvSpPr txBox="1"/>
            <p:nvPr/>
          </p:nvSpPr>
          <p:spPr>
            <a:xfrm>
              <a:off x="3357482" y="5034768"/>
              <a:ext cx="2384949" cy="738664"/>
            </a:xfrm>
            <a:prstGeom prst="rect">
              <a:avLst/>
            </a:prstGeom>
            <a:noFill/>
          </p:spPr>
          <p:txBody>
            <a:bodyPr wrap="square" rtlCol="0">
              <a:spAutoFit/>
            </a:bodyPr>
            <a:lstStyle/>
            <a:p>
              <a:pPr algn="ctr">
                <a:buSzPct val="50000"/>
                <a:defRPr/>
              </a:pPr>
              <a:r>
                <a:rPr lang="en-GB" sz="2100" dirty="0">
                  <a:solidFill>
                    <a:schemeClr val="bg1"/>
                  </a:solidFill>
                  <a:latin typeface="Arial" charset="0"/>
                  <a:ea typeface="MS PGothic" charset="0"/>
                  <a:cs typeface="MS PGothic" charset="0"/>
                </a:rPr>
                <a:t>CHANGING </a:t>
              </a:r>
            </a:p>
            <a:p>
              <a:pPr algn="ctr">
                <a:buSzPct val="50000"/>
                <a:defRPr/>
              </a:pPr>
              <a:r>
                <a:rPr lang="en-GB" sz="2100" dirty="0">
                  <a:solidFill>
                    <a:schemeClr val="bg1"/>
                  </a:solidFill>
                  <a:latin typeface="Arial" charset="0"/>
                  <a:ea typeface="MS PGothic" charset="0"/>
                  <a:cs typeface="MS PGothic" charset="0"/>
                </a:rPr>
                <a:t>YOUR FOCUS</a:t>
              </a:r>
            </a:p>
          </p:txBody>
        </p:sp>
        <p:sp>
          <p:nvSpPr>
            <p:cNvPr id="31" name="TextBox 30">
              <a:extLst>
                <a:ext uri="{FF2B5EF4-FFF2-40B4-BE49-F238E27FC236}">
                  <a16:creationId xmlns:a16="http://schemas.microsoft.com/office/drawing/2014/main" id="{61E3D572-3B0F-1017-90FE-B666BC31B11A}"/>
                </a:ext>
              </a:extLst>
            </p:cNvPr>
            <p:cNvSpPr txBox="1"/>
            <p:nvPr/>
          </p:nvSpPr>
          <p:spPr>
            <a:xfrm>
              <a:off x="5823696" y="5034768"/>
              <a:ext cx="1950022" cy="738664"/>
            </a:xfrm>
            <a:prstGeom prst="rect">
              <a:avLst/>
            </a:prstGeom>
            <a:noFill/>
          </p:spPr>
          <p:txBody>
            <a:bodyPr wrap="square" rtlCol="0">
              <a:spAutoFit/>
            </a:bodyPr>
            <a:lstStyle/>
            <a:p>
              <a:pPr algn="ctr">
                <a:buSzPct val="50000"/>
                <a:defRPr/>
              </a:pPr>
              <a:r>
                <a:rPr lang="en-GB" sz="2100" dirty="0">
                  <a:solidFill>
                    <a:schemeClr val="bg1"/>
                  </a:solidFill>
                  <a:latin typeface="Arial" charset="0"/>
                  <a:ea typeface="MS PGothic" charset="0"/>
                  <a:cs typeface="MS PGothic" charset="0"/>
                </a:rPr>
                <a:t>PROACTIVE FOCUS</a:t>
              </a:r>
            </a:p>
          </p:txBody>
        </p:sp>
        <p:sp>
          <p:nvSpPr>
            <p:cNvPr id="32" name="Oval 31">
              <a:extLst>
                <a:ext uri="{FF2B5EF4-FFF2-40B4-BE49-F238E27FC236}">
                  <a16:creationId xmlns:a16="http://schemas.microsoft.com/office/drawing/2014/main" id="{3742DED0-E0A8-40C6-7041-85FDF23F290B}"/>
                </a:ext>
              </a:extLst>
            </p:cNvPr>
            <p:cNvSpPr/>
            <p:nvPr/>
          </p:nvSpPr>
          <p:spPr>
            <a:xfrm>
              <a:off x="1931374" y="3384694"/>
              <a:ext cx="828092" cy="828092"/>
            </a:xfrm>
            <a:prstGeom prst="ellipse">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5" name="Oval 34">
              <a:extLst>
                <a:ext uri="{FF2B5EF4-FFF2-40B4-BE49-F238E27FC236}">
                  <a16:creationId xmlns:a16="http://schemas.microsoft.com/office/drawing/2014/main" id="{B4C8DEC6-4424-5043-167B-FCDACA8D416A}"/>
                </a:ext>
              </a:extLst>
            </p:cNvPr>
            <p:cNvSpPr/>
            <p:nvPr/>
          </p:nvSpPr>
          <p:spPr>
            <a:xfrm>
              <a:off x="4119616" y="3384694"/>
              <a:ext cx="828092" cy="828092"/>
            </a:xfrm>
            <a:prstGeom prst="ellipse">
              <a:avLst/>
            </a:prstGeom>
            <a:solidFill>
              <a:schemeClr val="tx1">
                <a:lumMod val="75000"/>
                <a:lumOff val="25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grpSp>
          <p:nvGrpSpPr>
            <p:cNvPr id="36" name="Group 35">
              <a:extLst>
                <a:ext uri="{FF2B5EF4-FFF2-40B4-BE49-F238E27FC236}">
                  <a16:creationId xmlns:a16="http://schemas.microsoft.com/office/drawing/2014/main" id="{1B229DC4-F9EC-A782-4C26-C5040C01F7AD}"/>
                </a:ext>
              </a:extLst>
            </p:cNvPr>
            <p:cNvGrpSpPr/>
            <p:nvPr/>
          </p:nvGrpSpPr>
          <p:grpSpPr>
            <a:xfrm>
              <a:off x="5823696" y="2823729"/>
              <a:ext cx="1950022" cy="1950022"/>
              <a:chOff x="531811" y="1755400"/>
              <a:chExt cx="2393679" cy="2393679"/>
            </a:xfrm>
          </p:grpSpPr>
          <p:sp>
            <p:nvSpPr>
              <p:cNvPr id="37" name="Oval 36">
                <a:extLst>
                  <a:ext uri="{FF2B5EF4-FFF2-40B4-BE49-F238E27FC236}">
                    <a16:creationId xmlns:a16="http://schemas.microsoft.com/office/drawing/2014/main" id="{C02271DE-888A-D29B-71E6-580F7C78DBBB}"/>
                  </a:ext>
                </a:extLst>
              </p:cNvPr>
              <p:cNvSpPr/>
              <p:nvPr/>
            </p:nvSpPr>
            <p:spPr>
              <a:xfrm>
                <a:off x="531811" y="1755400"/>
                <a:ext cx="2393679" cy="2393679"/>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38" name="Oval 37">
                <a:extLst>
                  <a:ext uri="{FF2B5EF4-FFF2-40B4-BE49-F238E27FC236}">
                    <a16:creationId xmlns:a16="http://schemas.microsoft.com/office/drawing/2014/main" id="{4ECB646D-69E1-D706-5B29-F7E2384414D5}"/>
                  </a:ext>
                </a:extLst>
              </p:cNvPr>
              <p:cNvSpPr/>
              <p:nvPr/>
            </p:nvSpPr>
            <p:spPr>
              <a:xfrm>
                <a:off x="1220403" y="2443992"/>
                <a:ext cx="1016495" cy="1016495"/>
              </a:xfrm>
              <a:prstGeom prst="ellipse">
                <a:avLst/>
              </a:prstGeom>
              <a:solidFill>
                <a:schemeClr val="accent6">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grpSp>
        <p:cxnSp>
          <p:nvCxnSpPr>
            <p:cNvPr id="16" name="Straight Arrow Connector 15">
              <a:extLst>
                <a:ext uri="{FF2B5EF4-FFF2-40B4-BE49-F238E27FC236}">
                  <a16:creationId xmlns:a16="http://schemas.microsoft.com/office/drawing/2014/main" id="{C87C2405-E529-49AB-6549-738061F38373}"/>
                </a:ext>
              </a:extLst>
            </p:cNvPr>
            <p:cNvCxnSpPr>
              <a:cxnSpLocks/>
            </p:cNvCxnSpPr>
            <p:nvPr/>
          </p:nvCxnSpPr>
          <p:spPr>
            <a:xfrm flipH="1" flipV="1">
              <a:off x="4528780" y="3042657"/>
              <a:ext cx="1" cy="342038"/>
            </a:xfrm>
            <a:prstGeom prst="straightConnector1">
              <a:avLst/>
            </a:prstGeom>
            <a:ln w="76200" cmpd="sng">
              <a:solidFill>
                <a:schemeClr val="tx1">
                  <a:lumMod val="75000"/>
                  <a:lumOff val="25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B22F1B34-0ED1-29A9-D862-4B8D9615067E}"/>
                </a:ext>
              </a:extLst>
            </p:cNvPr>
            <p:cNvCxnSpPr>
              <a:cxnSpLocks/>
            </p:cNvCxnSpPr>
            <p:nvPr/>
          </p:nvCxnSpPr>
          <p:spPr>
            <a:xfrm rot="16200000" flipH="1" flipV="1">
              <a:off x="3948597" y="3582123"/>
              <a:ext cx="1" cy="342038"/>
            </a:xfrm>
            <a:prstGeom prst="straightConnector1">
              <a:avLst/>
            </a:prstGeom>
            <a:ln w="76200" cmpd="sng">
              <a:solidFill>
                <a:schemeClr val="tx1">
                  <a:lumMod val="75000"/>
                  <a:lumOff val="25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6E49EE18-FE32-1C45-70F9-75B90C3CD654}"/>
                </a:ext>
              </a:extLst>
            </p:cNvPr>
            <p:cNvCxnSpPr>
              <a:cxnSpLocks/>
            </p:cNvCxnSpPr>
            <p:nvPr/>
          </p:nvCxnSpPr>
          <p:spPr>
            <a:xfrm rot="16200000">
              <a:off x="5118727" y="3582123"/>
              <a:ext cx="1" cy="342038"/>
            </a:xfrm>
            <a:prstGeom prst="straightConnector1">
              <a:avLst/>
            </a:prstGeom>
            <a:ln w="76200" cmpd="sng">
              <a:solidFill>
                <a:schemeClr val="tx1">
                  <a:lumMod val="75000"/>
                  <a:lumOff val="25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D8BBD9F7-FED8-D6F5-2961-1C45387C62F1}"/>
                </a:ext>
              </a:extLst>
            </p:cNvPr>
            <p:cNvCxnSpPr/>
            <p:nvPr/>
          </p:nvCxnSpPr>
          <p:spPr>
            <a:xfrm rot="10800000" flipH="1" flipV="1">
              <a:off x="4528780" y="4212787"/>
              <a:ext cx="1" cy="342038"/>
            </a:xfrm>
            <a:prstGeom prst="straightConnector1">
              <a:avLst/>
            </a:prstGeom>
            <a:ln w="76200" cmpd="sng">
              <a:solidFill>
                <a:schemeClr val="tx1">
                  <a:lumMod val="75000"/>
                  <a:lumOff val="25000"/>
                </a:schemeClr>
              </a:solidFill>
              <a:prstDash val="sysDash"/>
              <a:headEnd type="none"/>
              <a:tailEnd type="triangle"/>
            </a:ln>
          </p:spPr>
          <p:style>
            <a:lnRef idx="1">
              <a:schemeClr val="dk1"/>
            </a:lnRef>
            <a:fillRef idx="0">
              <a:schemeClr val="dk1"/>
            </a:fillRef>
            <a:effectRef idx="0">
              <a:schemeClr val="dk1"/>
            </a:effectRef>
            <a:fontRef idx="minor">
              <a:schemeClr val="tx1"/>
            </a:fontRef>
          </p:style>
        </p:cxnSp>
        <p:sp>
          <p:nvSpPr>
            <p:cNvPr id="48" name="Oval 47">
              <a:extLst>
                <a:ext uri="{FF2B5EF4-FFF2-40B4-BE49-F238E27FC236}">
                  <a16:creationId xmlns:a16="http://schemas.microsoft.com/office/drawing/2014/main" id="{EE622908-AFF0-933D-B7E2-E7A4408CF577}"/>
                </a:ext>
              </a:extLst>
            </p:cNvPr>
            <p:cNvSpPr/>
            <p:nvPr/>
          </p:nvSpPr>
          <p:spPr>
            <a:xfrm>
              <a:off x="6042623" y="3042656"/>
              <a:ext cx="1512168" cy="1512168"/>
            </a:xfrm>
            <a:prstGeom prst="ellipse">
              <a:avLst/>
            </a:prstGeom>
            <a:solidFill>
              <a:schemeClr val="tx1">
                <a:lumMod val="75000"/>
                <a:lumOff val="25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p>
          </p:txBody>
        </p:sp>
        <p:sp>
          <p:nvSpPr>
            <p:cNvPr id="49" name="TextBox 48">
              <a:extLst>
                <a:ext uri="{FF2B5EF4-FFF2-40B4-BE49-F238E27FC236}">
                  <a16:creationId xmlns:a16="http://schemas.microsoft.com/office/drawing/2014/main" id="{73EAED43-C617-4E2B-DD7B-146B566B9AFA}"/>
                </a:ext>
              </a:extLst>
            </p:cNvPr>
            <p:cNvSpPr txBox="1"/>
            <p:nvPr/>
          </p:nvSpPr>
          <p:spPr>
            <a:xfrm>
              <a:off x="6042623" y="3306029"/>
              <a:ext cx="1512168" cy="1015663"/>
            </a:xfrm>
            <a:prstGeom prst="rect">
              <a:avLst/>
            </a:prstGeom>
            <a:noFill/>
          </p:spPr>
          <p:txBody>
            <a:bodyPr wrap="square" rtlCol="0">
              <a:spAutoFit/>
            </a:bodyPr>
            <a:lstStyle/>
            <a:p>
              <a:pPr algn="ctr"/>
              <a:r>
                <a:rPr lang="en-US" sz="2000" b="1" dirty="0">
                  <a:solidFill>
                    <a:schemeClr val="bg1"/>
                  </a:solidFill>
                </a:rPr>
                <a:t>CIRCLE OF </a:t>
              </a:r>
            </a:p>
            <a:p>
              <a:pPr algn="ctr"/>
              <a:r>
                <a:rPr lang="en-US" sz="2000" b="1" dirty="0">
                  <a:solidFill>
                    <a:schemeClr val="bg1"/>
                  </a:solidFill>
                </a:rPr>
                <a:t>CONTROL</a:t>
              </a:r>
            </a:p>
          </p:txBody>
        </p:sp>
      </p:grpSp>
      <p:pic>
        <p:nvPicPr>
          <p:cNvPr id="3" name="Google Shape;115;p67" descr="Icon&#10;&#10;Description automatically generated">
            <a:extLst>
              <a:ext uri="{FF2B5EF4-FFF2-40B4-BE49-F238E27FC236}">
                <a16:creationId xmlns:a16="http://schemas.microsoft.com/office/drawing/2014/main" id="{08B5A7F3-BB2B-66C2-9708-AB856185FD7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11044" y="298321"/>
            <a:ext cx="761451" cy="752012"/>
          </a:xfrm>
          <a:prstGeom prst="rect">
            <a:avLst/>
          </a:prstGeom>
          <a:noFill/>
          <a:ln>
            <a:noFill/>
          </a:ln>
        </p:spPr>
      </p:pic>
    </p:spTree>
    <p:extLst>
      <p:ext uri="{BB962C8B-B14F-4D97-AF65-F5344CB8AC3E}">
        <p14:creationId xmlns:p14="http://schemas.microsoft.com/office/powerpoint/2010/main" val="205373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4"/>
          <p:cNvSpPr/>
          <p:nvPr/>
        </p:nvSpPr>
        <p:spPr>
          <a:xfrm>
            <a:off x="0" y="0"/>
            <a:ext cx="9144000" cy="7019526"/>
          </a:xfrm>
          <a:prstGeom prst="rect">
            <a:avLst/>
          </a:prstGeom>
          <a:solidFill>
            <a:srgbClr val="92D05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96" b="0" i="0" u="none" strike="noStrike" cap="none">
              <a:solidFill>
                <a:schemeClr val="lt1"/>
              </a:solidFill>
              <a:latin typeface="Arial"/>
              <a:ea typeface="Arial"/>
              <a:cs typeface="Arial"/>
              <a:sym typeface="Arial"/>
            </a:endParaRPr>
          </a:p>
        </p:txBody>
      </p:sp>
      <p:sp>
        <p:nvSpPr>
          <p:cNvPr id="292" name="Google Shape;292;p54"/>
          <p:cNvSpPr/>
          <p:nvPr/>
        </p:nvSpPr>
        <p:spPr>
          <a:xfrm>
            <a:off x="522613" y="5491868"/>
            <a:ext cx="4010466" cy="679639"/>
          </a:xfrm>
          <a:prstGeom prst="roundRect">
            <a:avLst>
              <a:gd name="adj" fmla="val 0"/>
            </a:avLst>
          </a:prstGeom>
          <a:noFill/>
          <a:ln>
            <a:noFill/>
          </a:ln>
        </p:spPr>
        <p:txBody>
          <a:bodyPr spcFirstLastPara="1" wrap="square" lIns="0" tIns="0" rIns="0" bIns="0" anchor="t" anchorCtr="0">
            <a:noAutofit/>
          </a:bodyPr>
          <a:lstStyle/>
          <a:p>
            <a:pPr marL="0" marR="0" lvl="1" indent="1497" algn="l" rtl="0">
              <a:lnSpc>
                <a:spcPct val="100000"/>
              </a:lnSpc>
              <a:spcBef>
                <a:spcPts val="0"/>
              </a:spcBef>
              <a:spcAft>
                <a:spcPts val="0"/>
              </a:spcAft>
              <a:buNone/>
            </a:pPr>
            <a:endParaRPr sz="1886" b="1" i="0" u="none" strike="noStrike" cap="none">
              <a:solidFill>
                <a:srgbClr val="558ED5"/>
              </a:solidFill>
              <a:latin typeface="Arial"/>
              <a:ea typeface="Arial"/>
              <a:cs typeface="Arial"/>
              <a:sym typeface="Arial"/>
            </a:endParaRPr>
          </a:p>
        </p:txBody>
      </p:sp>
      <p:sp>
        <p:nvSpPr>
          <p:cNvPr id="293" name="Google Shape;293;p54"/>
          <p:cNvSpPr/>
          <p:nvPr/>
        </p:nvSpPr>
        <p:spPr>
          <a:xfrm>
            <a:off x="3464220" y="2658045"/>
            <a:ext cx="2215561" cy="1541912"/>
          </a:xfrm>
          <a:prstGeom prst="rect">
            <a:avLst/>
          </a:prstGeom>
          <a:noFill/>
          <a:ln>
            <a:noFill/>
          </a:ln>
        </p:spPr>
        <p:txBody>
          <a:bodyPr spcFirstLastPara="1" wrap="square" lIns="140100" tIns="140100" rIns="140100" bIns="140100" anchor="ctr" anchorCtr="0">
            <a:noAutofit/>
          </a:bodyPr>
          <a:lstStyle/>
          <a:p>
            <a:pPr marL="0" marR="0" lvl="0" indent="0" algn="ctr" rtl="0">
              <a:lnSpc>
                <a:spcPct val="90000"/>
              </a:lnSpc>
              <a:spcBef>
                <a:spcPts val="0"/>
              </a:spcBef>
              <a:spcAft>
                <a:spcPts val="0"/>
              </a:spcAft>
              <a:buNone/>
            </a:pPr>
            <a:endParaRPr sz="2263" b="0" i="0" u="none" strike="noStrike" cap="none">
              <a:solidFill>
                <a:schemeClr val="lt1"/>
              </a:solidFill>
              <a:latin typeface="Arial"/>
              <a:ea typeface="Arial"/>
              <a:cs typeface="Arial"/>
              <a:sym typeface="Arial"/>
            </a:endParaRPr>
          </a:p>
        </p:txBody>
      </p:sp>
      <p:sp>
        <p:nvSpPr>
          <p:cNvPr id="294" name="Google Shape;294;p54"/>
          <p:cNvSpPr txBox="1"/>
          <p:nvPr/>
        </p:nvSpPr>
        <p:spPr>
          <a:xfrm>
            <a:off x="617624" y="5232410"/>
            <a:ext cx="1941610" cy="750718"/>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2641" b="0" i="0" u="none" strike="noStrike" cap="none">
                <a:solidFill>
                  <a:srgbClr val="595959"/>
                </a:solidFill>
                <a:latin typeface="Calibri"/>
                <a:ea typeface="Calibri"/>
                <a:cs typeface="Calibri"/>
                <a:sym typeface="Calibri"/>
              </a:rPr>
              <a:t>Facial expressions</a:t>
            </a:r>
            <a:endParaRPr/>
          </a:p>
        </p:txBody>
      </p:sp>
      <p:sp>
        <p:nvSpPr>
          <p:cNvPr id="295" name="Google Shape;295;p54"/>
          <p:cNvSpPr txBox="1"/>
          <p:nvPr/>
        </p:nvSpPr>
        <p:spPr>
          <a:xfrm>
            <a:off x="2846249" y="5232410"/>
            <a:ext cx="1589816" cy="750718"/>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2641" b="0" i="0" u="none" strike="noStrike" cap="none" dirty="0">
                <a:solidFill>
                  <a:srgbClr val="595959"/>
                </a:solidFill>
                <a:latin typeface="Calibri"/>
                <a:ea typeface="Calibri"/>
                <a:cs typeface="Calibri"/>
                <a:sym typeface="Calibri"/>
              </a:rPr>
              <a:t>Body language</a:t>
            </a:r>
            <a:endParaRPr dirty="0"/>
          </a:p>
        </p:txBody>
      </p:sp>
      <p:sp>
        <p:nvSpPr>
          <p:cNvPr id="296" name="Google Shape;296;p54"/>
          <p:cNvSpPr txBox="1"/>
          <p:nvPr/>
        </p:nvSpPr>
        <p:spPr>
          <a:xfrm>
            <a:off x="4819447" y="5232410"/>
            <a:ext cx="1798498" cy="750718"/>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2641" b="0" i="0" u="none" strike="noStrike" cap="none" dirty="0">
                <a:solidFill>
                  <a:srgbClr val="595959"/>
                </a:solidFill>
                <a:latin typeface="Calibri"/>
                <a:ea typeface="Calibri"/>
                <a:cs typeface="Calibri"/>
                <a:sym typeface="Calibri"/>
              </a:rPr>
              <a:t>Voice, tone &amp; pitch</a:t>
            </a:r>
            <a:endParaRPr dirty="0"/>
          </a:p>
        </p:txBody>
      </p:sp>
      <p:sp>
        <p:nvSpPr>
          <p:cNvPr id="297" name="Google Shape;297;p54"/>
          <p:cNvSpPr txBox="1"/>
          <p:nvPr/>
        </p:nvSpPr>
        <p:spPr>
          <a:xfrm>
            <a:off x="6904313" y="5232120"/>
            <a:ext cx="1589816" cy="750718"/>
          </a:xfrm>
          <a:prstGeom prst="rect">
            <a:avLst/>
          </a:prstGeom>
          <a:solidFill>
            <a:schemeClr val="lt1"/>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2641" b="0" i="0" u="none" strike="noStrike" cap="none" dirty="0">
                <a:solidFill>
                  <a:srgbClr val="595959"/>
                </a:solidFill>
                <a:latin typeface="Calibri"/>
                <a:ea typeface="Calibri"/>
                <a:cs typeface="Calibri"/>
                <a:sym typeface="Calibri"/>
              </a:rPr>
              <a:t>Types of words</a:t>
            </a:r>
            <a:endParaRPr dirty="0"/>
          </a:p>
        </p:txBody>
      </p:sp>
      <p:pic>
        <p:nvPicPr>
          <p:cNvPr id="298" name="Google Shape;298;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5115910" y="3366157"/>
            <a:ext cx="1356328" cy="1627592"/>
          </a:xfrm>
          <a:prstGeom prst="rect">
            <a:avLst/>
          </a:prstGeom>
          <a:noFill/>
          <a:ln>
            <a:noFill/>
          </a:ln>
        </p:spPr>
      </p:pic>
      <p:grpSp>
        <p:nvGrpSpPr>
          <p:cNvPr id="299" name="Google Shape;299;p54"/>
          <p:cNvGrpSpPr/>
          <p:nvPr/>
        </p:nvGrpSpPr>
        <p:grpSpPr>
          <a:xfrm>
            <a:off x="7169954" y="3329569"/>
            <a:ext cx="1257905" cy="2199224"/>
            <a:chOff x="6997700" y="2492896"/>
            <a:chExt cx="1470743" cy="2571333"/>
          </a:xfrm>
        </p:grpSpPr>
        <p:pic>
          <p:nvPicPr>
            <p:cNvPr id="300" name="Google Shape;300;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flipH="1">
              <a:off x="6997700" y="2492896"/>
              <a:ext cx="1470743" cy="1954314"/>
            </a:xfrm>
            <a:prstGeom prst="rect">
              <a:avLst/>
            </a:prstGeom>
            <a:noFill/>
            <a:ln>
              <a:noFill/>
            </a:ln>
          </p:spPr>
        </p:pic>
        <p:sp>
          <p:nvSpPr>
            <p:cNvPr id="301" name="Google Shape;301;p54"/>
            <p:cNvSpPr txBox="1"/>
            <p:nvPr/>
          </p:nvSpPr>
          <p:spPr>
            <a:xfrm>
              <a:off x="7267935" y="3327416"/>
              <a:ext cx="793608" cy="17368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9053" b="1" i="0" u="none" strike="noStrike" cap="none" dirty="0">
                  <a:solidFill>
                    <a:srgbClr val="595959"/>
                  </a:solidFill>
                  <a:latin typeface="Times"/>
                  <a:ea typeface="Times"/>
                  <a:cs typeface="Times"/>
                  <a:sym typeface="Times"/>
                </a:rPr>
                <a:t>“</a:t>
              </a:r>
              <a:endParaRPr dirty="0"/>
            </a:p>
          </p:txBody>
        </p:sp>
      </p:grpSp>
      <p:pic>
        <p:nvPicPr>
          <p:cNvPr id="302" name="Google Shape;302;p5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9057" y="3329569"/>
            <a:ext cx="1269362" cy="1664180"/>
          </a:xfrm>
          <a:prstGeom prst="rect">
            <a:avLst/>
          </a:prstGeom>
          <a:noFill/>
          <a:ln>
            <a:noFill/>
          </a:ln>
        </p:spPr>
      </p:pic>
      <p:pic>
        <p:nvPicPr>
          <p:cNvPr id="303" name="Google Shape;303;p5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021513" y="3246694"/>
            <a:ext cx="1313174" cy="1779630"/>
          </a:xfrm>
          <a:prstGeom prst="rect">
            <a:avLst/>
          </a:prstGeom>
          <a:noFill/>
          <a:ln>
            <a:noFill/>
          </a:ln>
        </p:spPr>
      </p:pic>
      <p:sp>
        <p:nvSpPr>
          <p:cNvPr id="304" name="Google Shape;304;p54"/>
          <p:cNvSpPr txBox="1"/>
          <p:nvPr/>
        </p:nvSpPr>
        <p:spPr>
          <a:xfrm>
            <a:off x="363879" y="414774"/>
            <a:ext cx="9273779" cy="87369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ct val="100000"/>
              <a:buFont typeface="Arial"/>
              <a:buNone/>
            </a:pPr>
            <a:r>
              <a:rPr lang="en-GB" sz="5400" b="0" i="0" u="none" strike="noStrike" cap="none" dirty="0">
                <a:solidFill>
                  <a:schemeClr val="lt1"/>
                </a:solidFill>
                <a:latin typeface="Calibri" panose="020F0502020204030204" pitchFamily="34" charset="0"/>
                <a:cs typeface="Calibri" panose="020F0502020204030204" pitchFamily="34" charset="0"/>
                <a:sym typeface="Arial"/>
              </a:rPr>
              <a:t>GOOD HUMOUR </a:t>
            </a:r>
            <a:endParaRPr lang="en-GB" sz="5400" dirty="0">
              <a:solidFill>
                <a:schemeClr val="lt1"/>
              </a:solidFill>
              <a:latin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ct val="100000"/>
              <a:buFont typeface="Arial"/>
              <a:buNone/>
            </a:pPr>
            <a:r>
              <a:rPr lang="en-GB" sz="5400" b="0" i="0" u="none" strike="noStrike" cap="none" dirty="0">
                <a:solidFill>
                  <a:schemeClr val="lt1"/>
                </a:solidFill>
                <a:latin typeface="Calibri" panose="020F0502020204030204" pitchFamily="34" charset="0"/>
                <a:cs typeface="Calibri" panose="020F0502020204030204" pitchFamily="34" charset="0"/>
                <a:sym typeface="Arial"/>
              </a:rPr>
              <a:t>INGREDIENTS</a:t>
            </a:r>
            <a:endParaRPr sz="5400" dirty="0">
              <a:latin typeface="Calibri" panose="020F0502020204030204" pitchFamily="34" charset="0"/>
              <a:cs typeface="Calibri" panose="020F0502020204030204" pitchFamily="34" charset="0"/>
            </a:endParaRPr>
          </a:p>
        </p:txBody>
      </p:sp>
      <p:pic>
        <p:nvPicPr>
          <p:cNvPr id="17" name="Google Shape;115;p67" descr="Icon&#10;&#10;Description automatically generated">
            <a:extLst>
              <a:ext uri="{FF2B5EF4-FFF2-40B4-BE49-F238E27FC236}">
                <a16:creationId xmlns:a16="http://schemas.microsoft.com/office/drawing/2014/main" id="{BDB78482-5BE8-494E-9E25-55687980F098}"/>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1612527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pire Me on Twitter: &quot;Seeing things from other people's perspective saves  #Relationships #ThinkBIGSundayWithMarsha… &quot;">
            <a:extLst>
              <a:ext uri="{FF2B5EF4-FFF2-40B4-BE49-F238E27FC236}">
                <a16:creationId xmlns:a16="http://schemas.microsoft.com/office/drawing/2014/main" id="{2DC6E7FF-D9A0-468E-8AB4-74BAE700887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09"/>
          <a:stretch/>
        </p:blipFill>
        <p:spPr bwMode="auto">
          <a:xfrm>
            <a:off x="-123568" y="0"/>
            <a:ext cx="926756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1173;p98" descr="Icon&#10;&#10;Description automatically generated">
            <a:extLst>
              <a:ext uri="{FF2B5EF4-FFF2-40B4-BE49-F238E27FC236}">
                <a16:creationId xmlns:a16="http://schemas.microsoft.com/office/drawing/2014/main" id="{693FB1C7-1EC7-5A48-B211-6FA3BB4FDAF5}"/>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397498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83030"/>
            <a:ext cx="9144000" cy="547338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9218" name="Text Box 1"/>
          <p:cNvSpPr txBox="1">
            <a:spLocks noChangeArrowheads="1"/>
          </p:cNvSpPr>
          <p:nvPr/>
        </p:nvSpPr>
        <p:spPr bwMode="auto">
          <a:xfrm>
            <a:off x="321386" y="-4620"/>
            <a:ext cx="6723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4F5D6F"/>
                </a:solidFill>
                <a:latin typeface="Calibri" panose="020F0502020204030204" pitchFamily="34" charset="0"/>
                <a:ea typeface="MS PGothic" panose="020B0600070205080204" pitchFamily="34" charset="-128"/>
              </a:defRPr>
            </a:lvl1pPr>
            <a:lvl2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4F5D6F"/>
                </a:solidFill>
                <a:latin typeface="Calibri" panose="020F0502020204030204" pitchFamily="34"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4F5D6F"/>
                </a:solidFill>
                <a:latin typeface="Calibri" panose="020F0502020204030204" pitchFamily="34" charset="0"/>
                <a:ea typeface="MS PGothic" panose="020B0600070205080204" pitchFamily="34" charset="-128"/>
              </a:defRPr>
            </a:lvl9pPr>
          </a:lstStyle>
          <a:p>
            <a:pPr>
              <a:spcBef>
                <a:spcPct val="0"/>
              </a:spcBef>
              <a:buClrTx/>
              <a:buFontTx/>
              <a:buNone/>
            </a:pPr>
            <a:r>
              <a:rPr lang="en-GB" altLang="en-US" sz="2400" dirty="0">
                <a:solidFill>
                  <a:sysClr val="windowText" lastClr="000000"/>
                </a:solidFill>
                <a:latin typeface="Calibri"/>
              </a:rPr>
              <a:t>FEELINGS AND MOTIVATION</a:t>
            </a:r>
          </a:p>
        </p:txBody>
      </p:sp>
      <p:sp>
        <p:nvSpPr>
          <p:cNvPr id="9219" name="Text Box 2"/>
          <p:cNvSpPr txBox="1">
            <a:spLocks noChangeArrowheads="1"/>
          </p:cNvSpPr>
          <p:nvPr/>
        </p:nvSpPr>
        <p:spPr bwMode="auto">
          <a:xfrm>
            <a:off x="684213" y="1916113"/>
            <a:ext cx="8135937"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7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800">
                <a:solidFill>
                  <a:srgbClr val="4F5D6F"/>
                </a:solidFill>
                <a:latin typeface="Calibri" panose="020F0502020204030204" pitchFamily="34" charset="0"/>
                <a:ea typeface="MS PGothic" panose="020B0600070205080204" pitchFamily="34" charset="-128"/>
              </a:defRPr>
            </a:lvl1pPr>
            <a:lvl2pPr>
              <a:spcBef>
                <a:spcPts val="6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rgbClr val="4F5D6F"/>
                </a:solidFill>
                <a:latin typeface="Calibri" panose="020F0502020204030204" pitchFamily="34"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000">
                <a:solidFill>
                  <a:srgbClr val="4F5D6F"/>
                </a:solidFill>
                <a:latin typeface="Calibri" panose="020F0502020204030204" pitchFamily="34" charset="0"/>
                <a:ea typeface="MS PGothic" panose="020B0600070205080204" pitchFamily="34" charset="-128"/>
              </a:defRPr>
            </a:lvl9pPr>
          </a:lstStyle>
          <a:p>
            <a:pPr>
              <a:buClrTx/>
              <a:buFontTx/>
              <a:buNone/>
            </a:pPr>
            <a:endParaRPr lang="en-GB" altLang="en-US" dirty="0"/>
          </a:p>
          <a:p>
            <a:pPr>
              <a:spcBef>
                <a:spcPts val="900"/>
              </a:spcBef>
              <a:buClrTx/>
            </a:pPr>
            <a:r>
              <a:rPr lang="en-GB" altLang="en-US" sz="3200" b="1" i="1" dirty="0">
                <a:solidFill>
                  <a:prstClr val="black"/>
                </a:solidFill>
                <a:latin typeface="Calibri"/>
              </a:rPr>
              <a:t>“I’ve learned that people will forget what you said, people will forget what you did but they will not forget how you made them feel.”</a:t>
            </a:r>
          </a:p>
          <a:p>
            <a:pPr>
              <a:spcBef>
                <a:spcPts val="900"/>
              </a:spcBef>
              <a:buClrTx/>
            </a:pPr>
            <a:endParaRPr lang="en-GB" altLang="en-US" sz="3200" u="sng" dirty="0">
              <a:solidFill>
                <a:prstClr val="black"/>
              </a:solidFill>
              <a:latin typeface="Calibri"/>
            </a:endParaRPr>
          </a:p>
          <a:p>
            <a:pPr>
              <a:buClrTx/>
              <a:buFontTx/>
              <a:buNone/>
            </a:pPr>
            <a:r>
              <a:rPr lang="en-GB" altLang="en-US" sz="3200" b="1" dirty="0">
                <a:solidFill>
                  <a:prstClr val="black"/>
                </a:solidFill>
                <a:latin typeface="Calibri"/>
              </a:rPr>
              <a:t>Maya Angelou</a:t>
            </a:r>
            <a:r>
              <a:rPr lang="en-GB" altLang="en-US" sz="3200" dirty="0">
                <a:solidFill>
                  <a:prstClr val="black"/>
                </a:solidFill>
                <a:latin typeface="Calibri"/>
              </a:rPr>
              <a:t>, author, activist, campaigner</a:t>
            </a:r>
          </a:p>
        </p:txBody>
      </p:sp>
    </p:spTree>
    <p:extLst>
      <p:ext uri="{BB962C8B-B14F-4D97-AF65-F5344CB8AC3E}">
        <p14:creationId xmlns:p14="http://schemas.microsoft.com/office/powerpoint/2010/main" val="1792476003"/>
      </p:ext>
    </p:extLst>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17"/>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noFill/>
          <a:ln>
            <a:noFill/>
          </a:ln>
        </p:spPr>
      </p:pic>
      <p:pic>
        <p:nvPicPr>
          <p:cNvPr id="4" name="Google Shape;115;p67" descr="Icon&#10;&#10;Description automatically generated">
            <a:extLst>
              <a:ext uri="{FF2B5EF4-FFF2-40B4-BE49-F238E27FC236}">
                <a16:creationId xmlns:a16="http://schemas.microsoft.com/office/drawing/2014/main" id="{DD89A29E-474F-0D4E-8A95-4D3CD4BA4AB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2050" name="Picture 2" descr="Comic cartoon underpants Royalty Free Vector Image">
            <a:extLst>
              <a:ext uri="{FF2B5EF4-FFF2-40B4-BE49-F238E27FC236}">
                <a16:creationId xmlns:a16="http://schemas.microsoft.com/office/drawing/2014/main" id="{4078B110-6491-4257-95EE-B9DC1E52829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0496616">
            <a:off x="1720068" y="3193432"/>
            <a:ext cx="2568350" cy="2213538"/>
          </a:xfrm>
          <a:prstGeom prst="rect">
            <a:avLst/>
          </a:prstGeom>
          <a:noFill/>
          <a:extLst>
            <a:ext uri="{909E8E84-426E-40DD-AFC4-6F175D3DCCD1}">
              <a14:hiddenFill xmlns:a14="http://schemas.microsoft.com/office/drawing/2010/main">
                <a:solidFill>
                  <a:srgbClr val="FFFFFF"/>
                </a:solidFill>
              </a14:hiddenFill>
            </a:ext>
          </a:extLst>
        </p:spPr>
      </p:pic>
      <p:pic>
        <p:nvPicPr>
          <p:cNvPr id="740" name="Google Shape;740;p14" descr="Cad &amp; The Dandy | James Ince Walking Umbrella - Yellow - Cad &amp; The ..."/>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rot="3885785">
            <a:off x="5690330" y="3037808"/>
            <a:ext cx="2270688" cy="200956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F2C9B6E1-60C8-435E-A2B8-94F7729060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1237" y="298314"/>
            <a:ext cx="761254" cy="751817"/>
          </a:xfrm>
          <a:prstGeom prst="rect">
            <a:avLst/>
          </a:prstGeom>
        </p:spPr>
      </p:pic>
      <p:sp>
        <p:nvSpPr>
          <p:cNvPr id="7" name="TextBox 6">
            <a:extLst>
              <a:ext uri="{FF2B5EF4-FFF2-40B4-BE49-F238E27FC236}">
                <a16:creationId xmlns:a16="http://schemas.microsoft.com/office/drawing/2014/main" id="{57422489-DE50-7A47-BBD0-B87DF276BDA6}"/>
              </a:ext>
            </a:extLst>
          </p:cNvPr>
          <p:cNvSpPr txBox="1"/>
          <p:nvPr/>
        </p:nvSpPr>
        <p:spPr>
          <a:xfrm>
            <a:off x="399600" y="360000"/>
            <a:ext cx="7893062" cy="1754326"/>
          </a:xfrm>
          <a:prstGeom prst="rect">
            <a:avLst/>
          </a:prstGeom>
          <a:noFill/>
        </p:spPr>
        <p:txBody>
          <a:bodyPr wrap="square">
            <a:spAutoFit/>
          </a:bodyPr>
          <a:lstStyle/>
          <a:p>
            <a:pPr marL="0" marR="0" lvl="0" indent="0" rtl="0">
              <a:lnSpc>
                <a:spcPct val="100000"/>
              </a:lnSpc>
              <a:spcBef>
                <a:spcPts val="0"/>
              </a:spcBef>
              <a:spcAft>
                <a:spcPts val="0"/>
              </a:spcAft>
              <a:buClr>
                <a:schemeClr val="lt1"/>
              </a:buClr>
              <a:buSzPts val="3600"/>
              <a:buFont typeface="Calibri"/>
              <a:buNone/>
            </a:pPr>
            <a:r>
              <a:rPr lang="en-GB" sz="5400" b="0" i="0" u="none" strike="noStrike" cap="none" dirty="0">
                <a:solidFill>
                  <a:schemeClr val="tx1">
                    <a:lumMod val="65000"/>
                    <a:lumOff val="35000"/>
                  </a:schemeClr>
                </a:solidFill>
                <a:latin typeface="Calibri"/>
                <a:ea typeface="Calibri"/>
                <a:cs typeface="Calibri"/>
                <a:sym typeface="Calibri"/>
              </a:rPr>
              <a:t>HUMOUR ENCOURAGES INNOVATIVE THINKING</a:t>
            </a:r>
          </a:p>
        </p:txBody>
      </p:sp>
    </p:spTree>
    <p:extLst>
      <p:ext uri="{BB962C8B-B14F-4D97-AF65-F5344CB8AC3E}">
        <p14:creationId xmlns:p14="http://schemas.microsoft.com/office/powerpoint/2010/main" val="376062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 calcmode="lin" valueType="num">
                                      <p:cBhvr additive="base">
                                        <p:cTn id="7" dur="500" fill="hold"/>
                                        <p:tgtEl>
                                          <p:spTgt spid="740"/>
                                        </p:tgtEl>
                                        <p:attrNameLst>
                                          <p:attrName>ppt_x</p:attrName>
                                        </p:attrNameLst>
                                      </p:cBhvr>
                                      <p:tavLst>
                                        <p:tav tm="0">
                                          <p:val>
                                            <p:strVal val="#ppt_x"/>
                                          </p:val>
                                        </p:tav>
                                        <p:tav tm="100000">
                                          <p:val>
                                            <p:strVal val="#ppt_x"/>
                                          </p:val>
                                        </p:tav>
                                      </p:tavLst>
                                    </p:anim>
                                    <p:anim calcmode="lin" valueType="num">
                                      <p:cBhvr additive="base">
                                        <p:cTn id="8" dur="500" fill="hold"/>
                                        <p:tgtEl>
                                          <p:spTgt spid="7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75"/>
          <p:cNvSpPr/>
          <p:nvPr/>
        </p:nvSpPr>
        <p:spPr>
          <a:xfrm>
            <a:off x="0" y="1428136"/>
            <a:ext cx="9144000" cy="5429864"/>
          </a:xfrm>
          <a:prstGeom prst="rect">
            <a:avLst/>
          </a:prstGeom>
          <a:solidFill>
            <a:srgbClr val="C6DAF2"/>
          </a:solidFill>
          <a:ln>
            <a:noFill/>
          </a:ln>
        </p:spPr>
        <p:txBody>
          <a:bodyPr spcFirstLastPara="1" wrap="square" lIns="91425" tIns="45700" rIns="91425" bIns="45700" anchor="ctr" anchorCtr="0">
            <a:noAutofit/>
          </a:bodyPr>
          <a:lstStyle/>
          <a:p>
            <a:pPr marL="285750" indent="-285750" fontAlgn="base">
              <a:buClr>
                <a:schemeClr val="bg1"/>
              </a:buClr>
              <a:buFont typeface="Arial" panose="020B0604020202020204" pitchFamily="34" charset="0"/>
              <a:buChar char="•"/>
            </a:pPr>
            <a:endParaRPr lang="en-GB" sz="1800" dirty="0">
              <a:solidFill>
                <a:schemeClr val="bg1"/>
              </a:solidFill>
              <a:latin typeface="Calibri" panose="020F0502020204030204" pitchFamily="34" charset="0"/>
              <a:cs typeface="Calibri" panose="020F0502020204030204" pitchFamily="34" charset="0"/>
            </a:endParaRPr>
          </a:p>
        </p:txBody>
      </p:sp>
      <p:pic>
        <p:nvPicPr>
          <p:cNvPr id="801" name="Google Shape;801;p7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1613154"/>
          </a:xfrm>
          <a:prstGeom prst="rect">
            <a:avLst/>
          </a:prstGeom>
          <a:solidFill>
            <a:schemeClr val="accent2"/>
          </a:solidFill>
          <a:ln>
            <a:noFill/>
          </a:ln>
        </p:spPr>
      </p:pic>
      <p:sp>
        <p:nvSpPr>
          <p:cNvPr id="802" name="Google Shape;802;p75"/>
          <p:cNvSpPr txBox="1"/>
          <p:nvPr/>
        </p:nvSpPr>
        <p:spPr>
          <a:xfrm>
            <a:off x="10874477" y="198611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3" name="Google Shape;803;p75"/>
          <p:cNvSpPr txBox="1"/>
          <p:nvPr/>
        </p:nvSpPr>
        <p:spPr>
          <a:xfrm>
            <a:off x="2693759" y="2768916"/>
            <a:ext cx="5798006" cy="3170058"/>
          </a:xfrm>
          <a:prstGeom prst="rect">
            <a:avLst/>
          </a:prstGeom>
          <a:noFill/>
          <a:ln>
            <a:noFill/>
          </a:ln>
        </p:spPr>
        <p:txBody>
          <a:bodyPr spcFirstLastPara="1" wrap="square" lIns="91425" tIns="45700" rIns="91425" bIns="45700" anchor="t" anchorCtr="0">
            <a:spAutoFit/>
          </a:bodyPr>
          <a:lstStyle/>
          <a:p>
            <a:pPr marL="285750" indent="-285750" fontAlgn="base">
              <a:buClr>
                <a:schemeClr val="tx1">
                  <a:lumMod val="75000"/>
                  <a:lumOff val="25000"/>
                </a:schemeClr>
              </a:buClr>
              <a:buFont typeface="Arial" panose="020B0604020202020204" pitchFamily="34" charset="0"/>
              <a:buChar char="•"/>
            </a:pPr>
            <a:r>
              <a:rPr lang="en-GB" sz="2000" dirty="0">
                <a:solidFill>
                  <a:schemeClr val="tx1">
                    <a:lumMod val="75000"/>
                    <a:lumOff val="25000"/>
                  </a:schemeClr>
                </a:solidFill>
                <a:latin typeface="Calibri" panose="020F0502020204030204" pitchFamily="34" charset="0"/>
                <a:cs typeface="Calibri" panose="020F0502020204030204" pitchFamily="34" charset="0"/>
              </a:rPr>
              <a:t>IDENTIFY unhelpful thinking and make a plan to combat one of them</a:t>
            </a:r>
          </a:p>
          <a:p>
            <a:pPr marL="285750" indent="-285750" fontAlgn="base">
              <a:buClr>
                <a:schemeClr val="tx1">
                  <a:lumMod val="75000"/>
                  <a:lumOff val="25000"/>
                </a:schemeClr>
              </a:buClr>
              <a:buFont typeface="Arial" panose="020B0604020202020204" pitchFamily="34" charset="0"/>
              <a:buChar char="•"/>
            </a:pP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fontAlgn="base">
              <a:buClr>
                <a:schemeClr val="tx1">
                  <a:lumMod val="75000"/>
                  <a:lumOff val="25000"/>
                </a:schemeClr>
              </a:buClr>
              <a:buFont typeface="Arial" panose="020B0604020202020204" pitchFamily="34" charset="0"/>
              <a:buChar char="•"/>
            </a:pPr>
            <a:r>
              <a:rPr lang="en-GB" sz="2000" dirty="0">
                <a:solidFill>
                  <a:schemeClr val="tx1">
                    <a:lumMod val="75000"/>
                    <a:lumOff val="25000"/>
                  </a:schemeClr>
                </a:solidFill>
                <a:latin typeface="Calibri" panose="020F0502020204030204" pitchFamily="34" charset="0"/>
                <a:cs typeface="Calibri" panose="020F0502020204030204" pitchFamily="34" charset="0"/>
              </a:rPr>
              <a:t>RECOGNISE when you’re focusing on things that are beyond your control, and change your focus </a:t>
            </a:r>
          </a:p>
          <a:p>
            <a:pPr fontAlgn="base">
              <a:buClr>
                <a:schemeClr val="tx1">
                  <a:lumMod val="75000"/>
                  <a:lumOff val="25000"/>
                </a:schemeClr>
              </a:buClr>
            </a:pP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fontAlgn="base">
              <a:buClr>
                <a:schemeClr val="tx1">
                  <a:lumMod val="75000"/>
                  <a:lumOff val="25000"/>
                </a:schemeClr>
              </a:buClr>
              <a:buFont typeface="Arial" panose="020B0604020202020204" pitchFamily="34" charset="0"/>
              <a:buChar char="•"/>
            </a:pPr>
            <a:r>
              <a:rPr lang="en-GB" sz="2000" dirty="0">
                <a:solidFill>
                  <a:schemeClr val="tx1">
                    <a:lumMod val="75000"/>
                    <a:lumOff val="25000"/>
                  </a:schemeClr>
                </a:solidFill>
                <a:latin typeface="Calibri" panose="020F0502020204030204" pitchFamily="34" charset="0"/>
                <a:cs typeface="Calibri" panose="020F0502020204030204" pitchFamily="34" charset="0"/>
              </a:rPr>
              <a:t>THINK more creatively when you’re faced with a problem</a:t>
            </a:r>
          </a:p>
          <a:p>
            <a:pPr marL="285750" indent="-285750" fontAlgn="base">
              <a:buClr>
                <a:schemeClr val="tx1">
                  <a:lumMod val="75000"/>
                  <a:lumOff val="25000"/>
                </a:schemeClr>
              </a:buClr>
              <a:buFont typeface="Arial" panose="020B0604020202020204" pitchFamily="34" charset="0"/>
              <a:buChar char="•"/>
            </a:pPr>
            <a:endParaRPr lang="en-GB" sz="2000" dirty="0">
              <a:solidFill>
                <a:schemeClr val="tx1">
                  <a:lumMod val="75000"/>
                  <a:lumOff val="25000"/>
                </a:schemeClr>
              </a:solidFill>
              <a:latin typeface="Calibri" panose="020F0502020204030204" pitchFamily="34" charset="0"/>
              <a:cs typeface="Calibri" panose="020F0502020204030204" pitchFamily="34" charset="0"/>
            </a:endParaRPr>
          </a:p>
          <a:p>
            <a:pPr marL="285750" indent="-285750" fontAlgn="base">
              <a:buClr>
                <a:schemeClr val="tx1">
                  <a:lumMod val="75000"/>
                  <a:lumOff val="25000"/>
                </a:schemeClr>
              </a:buClr>
              <a:buFont typeface="Arial" panose="020B0604020202020204" pitchFamily="34" charset="0"/>
              <a:buChar char="•"/>
            </a:pPr>
            <a:r>
              <a:rPr lang="en-GB" sz="2000" dirty="0">
                <a:solidFill>
                  <a:schemeClr val="tx1">
                    <a:lumMod val="75000"/>
                    <a:lumOff val="25000"/>
                  </a:schemeClr>
                </a:solidFill>
                <a:latin typeface="Calibri" panose="020F0502020204030204" pitchFamily="34" charset="0"/>
                <a:cs typeface="Calibri" panose="020F0502020204030204" pitchFamily="34" charset="0"/>
              </a:rPr>
              <a:t>USE humour and laughter to adjust your thinking</a:t>
            </a:r>
          </a:p>
        </p:txBody>
      </p:sp>
      <p:sp>
        <p:nvSpPr>
          <p:cNvPr id="804" name="Google Shape;804;p75"/>
          <p:cNvSpPr txBox="1"/>
          <p:nvPr/>
        </p:nvSpPr>
        <p:spPr>
          <a:xfrm>
            <a:off x="365760" y="2060097"/>
            <a:ext cx="2509719" cy="141763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6000"/>
              <a:buFont typeface="Calibri"/>
              <a:buNone/>
            </a:pPr>
            <a:r>
              <a:rPr lang="en-GB" sz="5400" b="0" i="0" u="none" strike="noStrike" cap="none" dirty="0">
                <a:solidFill>
                  <a:srgbClr val="595959"/>
                </a:solidFill>
                <a:latin typeface="Calibri" panose="020F0502020204030204" pitchFamily="34" charset="0"/>
                <a:ea typeface="Calibri"/>
                <a:cs typeface="Calibri" panose="020F0502020204030204" pitchFamily="34" charset="0"/>
                <a:sym typeface="Calibri"/>
              </a:rPr>
              <a:t>WHAT </a:t>
            </a:r>
            <a:endParaRPr sz="5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595959"/>
              </a:buClr>
              <a:buSzPts val="6000"/>
              <a:buFont typeface="Calibri"/>
              <a:buNone/>
            </a:pPr>
            <a:r>
              <a:rPr lang="en-GB" sz="5400" b="0" i="0" u="none" strike="noStrike" cap="none" dirty="0">
                <a:solidFill>
                  <a:srgbClr val="595959"/>
                </a:solidFill>
                <a:latin typeface="Calibri" panose="020F0502020204030204" pitchFamily="34" charset="0"/>
                <a:ea typeface="Calibri"/>
                <a:cs typeface="Calibri" panose="020F0502020204030204" pitchFamily="34" charset="0"/>
                <a:sym typeface="Calibri"/>
              </a:rPr>
              <a:t>NEXT?</a:t>
            </a:r>
            <a:endParaRPr sz="5400" b="0" i="0" u="none" strike="noStrike" cap="none" dirty="0">
              <a:solidFill>
                <a:srgbClr val="595959"/>
              </a:solidFill>
              <a:latin typeface="Calibri" panose="020F0502020204030204" pitchFamily="34" charset="0"/>
              <a:ea typeface="Calibri"/>
              <a:cs typeface="Calibri" panose="020F0502020204030204" pitchFamily="34" charset="0"/>
              <a:sym typeface="Calibri"/>
            </a:endParaRPr>
          </a:p>
        </p:txBody>
      </p:sp>
      <p:pic>
        <p:nvPicPr>
          <p:cNvPr id="8" name="Google Shape;115;p67" descr="Icon&#10;&#10;Description automatically generated">
            <a:extLst>
              <a:ext uri="{FF2B5EF4-FFF2-40B4-BE49-F238E27FC236}">
                <a16:creationId xmlns:a16="http://schemas.microsoft.com/office/drawing/2014/main" id="{12E289C5-3E90-E44A-BF61-4468E2A6AA8D}"/>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2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34" name="Google Shape;534;p23"/>
          <p:cNvSpPr txBox="1"/>
          <p:nvPr/>
        </p:nvSpPr>
        <p:spPr>
          <a:xfrm>
            <a:off x="338029" y="5367953"/>
            <a:ext cx="5786438" cy="1477328"/>
          </a:xfrm>
          <a:prstGeom prst="rect">
            <a:avLst/>
          </a:prstGeom>
          <a:noFill/>
          <a:ln>
            <a:noFill/>
          </a:ln>
        </p:spPr>
        <p:txBody>
          <a:bodyPr spcFirstLastPara="1" wrap="square" lIns="91425" tIns="45700" rIns="91425" bIns="45700" anchor="t" anchorCtr="0">
            <a:spAutoFit/>
          </a:bodyPr>
          <a:lstStyle/>
          <a:p>
            <a:pPr>
              <a:buClr>
                <a:srgbClr val="000000"/>
              </a:buClr>
              <a:buSzPts val="2400"/>
            </a:pPr>
            <a:r>
              <a:rPr lang="en-GB" sz="2400">
                <a:solidFill>
                  <a:srgbClr val="262626"/>
                </a:solidFill>
                <a:latin typeface="Calibri"/>
                <a:ea typeface="Calibri"/>
                <a:cs typeface="Calibri"/>
                <a:sym typeface="Calibri"/>
              </a:rPr>
              <a:t>Find out more about how Laughology programmes can help make you and your people happy and productive.</a:t>
            </a:r>
            <a:endParaRPr sz="1400">
              <a:solidFill>
                <a:srgbClr val="000000"/>
              </a:solidFill>
              <a:latin typeface="Arial"/>
              <a:ea typeface="Arial"/>
              <a:cs typeface="Arial"/>
              <a:sym typeface="Arial"/>
            </a:endParaRPr>
          </a:p>
          <a:p>
            <a:pPr>
              <a:buClr>
                <a:srgbClr val="000000"/>
              </a:buClr>
              <a:buSzPts val="1800"/>
            </a:pPr>
            <a:endParaRPr>
              <a:solidFill>
                <a:schemeClr val="dk1"/>
              </a:solidFill>
              <a:latin typeface="Calibri"/>
              <a:ea typeface="Calibri"/>
              <a:cs typeface="Calibri"/>
              <a:sym typeface="Calibri"/>
            </a:endParaRPr>
          </a:p>
        </p:txBody>
      </p:sp>
      <p:sp>
        <p:nvSpPr>
          <p:cNvPr id="535" name="Google Shape;535;p23"/>
          <p:cNvSpPr txBox="1"/>
          <p:nvPr/>
        </p:nvSpPr>
        <p:spPr>
          <a:xfrm>
            <a:off x="6042027" y="5309324"/>
            <a:ext cx="6948487" cy="1754326"/>
          </a:xfrm>
          <a:prstGeom prst="rect">
            <a:avLst/>
          </a:prstGeom>
          <a:noFill/>
          <a:ln>
            <a:noFill/>
          </a:ln>
        </p:spPr>
        <p:txBody>
          <a:bodyPr spcFirstLastPara="1" wrap="square" lIns="91425" tIns="45700" rIns="91425" bIns="45700" anchor="t" anchorCtr="0">
            <a:spAutoFit/>
          </a:bodyPr>
          <a:lstStyle/>
          <a:p>
            <a:pPr>
              <a:buClr>
                <a:srgbClr val="000000"/>
              </a:buClr>
              <a:buSzPts val="1800"/>
            </a:pPr>
            <a:r>
              <a:rPr lang="en-GB">
                <a:solidFill>
                  <a:srgbClr val="262626"/>
                </a:solidFill>
                <a:latin typeface="Calibri"/>
                <a:ea typeface="Calibri"/>
                <a:cs typeface="Calibri"/>
                <a:sym typeface="Calibri"/>
              </a:rPr>
              <a:t>www.laughology.co.uk </a:t>
            </a:r>
            <a:endParaRPr sz="1400">
              <a:solidFill>
                <a:srgbClr val="000000"/>
              </a:solidFill>
              <a:latin typeface="Arial"/>
              <a:ea typeface="Arial"/>
              <a:cs typeface="Arial"/>
              <a:sym typeface="Arial"/>
            </a:endParaRPr>
          </a:p>
          <a:p>
            <a:pPr>
              <a:buClr>
                <a:srgbClr val="000000"/>
              </a:buClr>
              <a:buSzPts val="1800"/>
            </a:pPr>
            <a:r>
              <a:rPr lang="en-GB">
                <a:solidFill>
                  <a:srgbClr val="262626"/>
                </a:solidFill>
                <a:latin typeface="Calibri"/>
                <a:ea typeface="Calibri"/>
                <a:cs typeface="Calibri"/>
                <a:sym typeface="Calibri"/>
              </a:rPr>
              <a:t> info@laughology.co.uk</a:t>
            </a:r>
            <a:endParaRPr>
              <a:solidFill>
                <a:srgbClr val="262626"/>
              </a:solidFill>
              <a:latin typeface="Calibri"/>
              <a:ea typeface="Calibri"/>
              <a:cs typeface="Calibri"/>
              <a:sym typeface="Calibri"/>
            </a:endParaRPr>
          </a:p>
          <a:p>
            <a:pPr>
              <a:buClr>
                <a:srgbClr val="000000"/>
              </a:buClr>
              <a:buSzPts val="1800"/>
            </a:pPr>
            <a:r>
              <a:rPr lang="en-GB">
                <a:solidFill>
                  <a:srgbClr val="262626"/>
                </a:solidFill>
                <a:latin typeface="Calibri"/>
                <a:ea typeface="Calibri"/>
                <a:cs typeface="Calibri"/>
                <a:sym typeface="Calibri"/>
              </a:rPr>
              <a:t>0844 800 1701</a:t>
            </a:r>
            <a:endParaRPr sz="1400">
              <a:solidFill>
                <a:srgbClr val="000000"/>
              </a:solidFill>
              <a:latin typeface="Arial"/>
              <a:ea typeface="Arial"/>
              <a:cs typeface="Arial"/>
              <a:sym typeface="Arial"/>
            </a:endParaRPr>
          </a:p>
          <a:p>
            <a:pPr>
              <a:buClr>
                <a:srgbClr val="000000"/>
              </a:buClr>
              <a:buSzPts val="1800"/>
            </a:pPr>
            <a:r>
              <a:rPr lang="en-GB">
                <a:solidFill>
                  <a:srgbClr val="262626"/>
                </a:solidFill>
                <a:latin typeface="Calibri"/>
                <a:ea typeface="Calibri"/>
                <a:cs typeface="Calibri"/>
                <a:sym typeface="Calibri"/>
              </a:rPr>
              <a:t>@laughology</a:t>
            </a:r>
            <a:endParaRPr>
              <a:solidFill>
                <a:srgbClr val="262626"/>
              </a:solidFill>
              <a:latin typeface="Calibri"/>
              <a:ea typeface="Calibri"/>
              <a:cs typeface="Calibri"/>
              <a:sym typeface="Calibri"/>
            </a:endParaRPr>
          </a:p>
          <a:p>
            <a:pPr>
              <a:buClr>
                <a:srgbClr val="000000"/>
              </a:buClr>
              <a:buSzPts val="3600"/>
            </a:pPr>
            <a:endParaRPr sz="3600">
              <a:solidFill>
                <a:srgbClr val="262626"/>
              </a:solidFill>
              <a:latin typeface="Calibri"/>
              <a:ea typeface="Calibri"/>
              <a:cs typeface="Calibri"/>
              <a:sym typeface="Calibri"/>
            </a:endParaRPr>
          </a:p>
        </p:txBody>
      </p:sp>
      <p:pic>
        <p:nvPicPr>
          <p:cNvPr id="536" name="Google Shape;536;p23"/>
          <p:cNvPicPr preferRelativeResize="0"/>
          <p:nvPr/>
        </p:nvPicPr>
        <p:blipFill rotWithShape="1">
          <a:blip r:embed="rId4">
            <a:alphaModFix/>
          </a:blip>
          <a:srcRect/>
          <a:stretch/>
        </p:blipFill>
        <p:spPr>
          <a:xfrm>
            <a:off x="4024096" y="725231"/>
            <a:ext cx="4640822" cy="3922971"/>
          </a:xfrm>
          <a:prstGeom prst="rect">
            <a:avLst/>
          </a:prstGeom>
          <a:noFill/>
          <a:ln>
            <a:noFill/>
          </a:ln>
        </p:spPr>
      </p:pic>
      <p:pic>
        <p:nvPicPr>
          <p:cNvPr id="2" name="Google Shape;115;p67" descr="Icon&#10;&#10;Description automatically generated">
            <a:extLst>
              <a:ext uri="{FF2B5EF4-FFF2-40B4-BE49-F238E27FC236}">
                <a16:creationId xmlns:a16="http://schemas.microsoft.com/office/drawing/2014/main" id="{AD55EE9C-3A12-091D-2BE8-86B521525E7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11044" y="298321"/>
            <a:ext cx="761451" cy="752012"/>
          </a:xfrm>
          <a:prstGeom prst="rect">
            <a:avLst/>
          </a:prstGeom>
          <a:noFill/>
          <a:ln>
            <a:noFill/>
          </a:ln>
        </p:spPr>
      </p:pic>
      <p:pic>
        <p:nvPicPr>
          <p:cNvPr id="4" name="Picture 3" descr="A qr code with a few squares&#10;&#10;Description automatically generated">
            <a:extLst>
              <a:ext uri="{FF2B5EF4-FFF2-40B4-BE49-F238E27FC236}">
                <a16:creationId xmlns:a16="http://schemas.microsoft.com/office/drawing/2014/main" id="{203DB958-7262-93B4-2FDB-F03D40FDD26A}"/>
              </a:ext>
            </a:extLst>
          </p:cNvPr>
          <p:cNvPicPr>
            <a:picLocks noChangeAspect="1"/>
          </p:cNvPicPr>
          <p:nvPr/>
        </p:nvPicPr>
        <p:blipFill>
          <a:blip r:embed="rId6"/>
          <a:stretch>
            <a:fillRect/>
          </a:stretch>
        </p:blipFill>
        <p:spPr>
          <a:xfrm>
            <a:off x="1051197" y="1462313"/>
            <a:ext cx="2437214" cy="23912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a:spLocks/>
          </p:cNvSpPr>
          <p:nvPr/>
        </p:nvSpPr>
        <p:spPr>
          <a:xfrm>
            <a:off x="0" y="0"/>
            <a:ext cx="9144000" cy="6858000"/>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9729788" y="2260282"/>
            <a:ext cx="9144000" cy="416966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uFillTx/>
                <a:latin typeface="+mj-lt"/>
                <a:ea typeface="+mj-ea"/>
                <a:cs typeface="+mj-cs"/>
              </a:defRPr>
            </a:lvl1pPr>
          </a:lstStyle>
          <a:p>
            <a:pPr>
              <a:lnSpc>
                <a:spcPts val="7200"/>
              </a:lnSpc>
              <a:spcBef>
                <a:spcPts val="0"/>
              </a:spcBef>
            </a:pPr>
            <a:endParaRPr lang="en-GB" altLang="en-US" sz="8001" dirty="0">
              <a:solidFill>
                <a:schemeClr val="bg1"/>
              </a:solidFill>
              <a:latin typeface="+mn-lt"/>
              <a:ea typeface="+mn-ea"/>
              <a:cs typeface="+mn-cs"/>
            </a:endParaRPr>
          </a:p>
        </p:txBody>
      </p:sp>
      <p:sp>
        <p:nvSpPr>
          <p:cNvPr id="8" name="TextBox 7"/>
          <p:cNvSpPr txBox="1">
            <a:spLocks/>
          </p:cNvSpPr>
          <p:nvPr/>
        </p:nvSpPr>
        <p:spPr>
          <a:xfrm>
            <a:off x="-58757" y="2983490"/>
            <a:ext cx="9144000" cy="2308324"/>
          </a:xfrm>
          <a:prstGeom prst="rect">
            <a:avLst/>
          </a:prstGeom>
          <a:noFill/>
        </p:spPr>
        <p:txBody>
          <a:bodyPr wrap="square" rtlCol="0">
            <a:spAutoFit/>
          </a:bodyPr>
          <a:lstStyle/>
          <a:p>
            <a:pPr algn="ctr">
              <a:lnSpc>
                <a:spcPct val="150000"/>
              </a:lnSpc>
            </a:pPr>
            <a:r>
              <a:rPr lang="en-GB" sz="3600" dirty="0">
                <a:solidFill>
                  <a:schemeClr val="bg1"/>
                </a:solidFill>
              </a:rPr>
              <a:t>Victoria Maitland – </a:t>
            </a:r>
            <a:r>
              <a:rPr lang="en-GB" sz="3600" dirty="0" err="1">
                <a:solidFill>
                  <a:schemeClr val="bg1"/>
                </a:solidFill>
              </a:rPr>
              <a:t>Laughology</a:t>
            </a:r>
            <a:r>
              <a:rPr lang="en-GB" sz="3600" dirty="0">
                <a:solidFill>
                  <a:schemeClr val="bg1"/>
                </a:solidFill>
              </a:rPr>
              <a:t> Facilitator</a:t>
            </a:r>
          </a:p>
          <a:p>
            <a:pPr algn="ctr">
              <a:lnSpc>
                <a:spcPct val="150000"/>
              </a:lnSpc>
            </a:pPr>
            <a:r>
              <a:rPr lang="en-GB" sz="3600" dirty="0">
                <a:solidFill>
                  <a:schemeClr val="bg1"/>
                </a:solidFill>
              </a:rPr>
              <a:t>   5		11.5	       	3</a:t>
            </a:r>
          </a:p>
          <a:p>
            <a:endParaRPr lang="en-US" sz="3600" dirty="0"/>
          </a:p>
        </p:txBody>
      </p:sp>
      <p:grpSp>
        <p:nvGrpSpPr>
          <p:cNvPr id="31" name="Group 30"/>
          <p:cNvGrpSpPr/>
          <p:nvPr/>
        </p:nvGrpSpPr>
        <p:grpSpPr>
          <a:xfrm>
            <a:off x="2073735" y="5996234"/>
            <a:ext cx="5368027" cy="1046440"/>
            <a:chOff x="1917097" y="5992455"/>
            <a:chExt cx="6661269" cy="1298544"/>
          </a:xfrm>
        </p:grpSpPr>
        <p:sp>
          <p:nvSpPr>
            <p:cNvPr id="4" name="TextBox 3"/>
            <p:cNvSpPr txBox="1">
              <a:spLocks/>
            </p:cNvSpPr>
            <p:nvPr/>
          </p:nvSpPr>
          <p:spPr>
            <a:xfrm>
              <a:off x="6127773" y="6024989"/>
              <a:ext cx="2450593" cy="649272"/>
            </a:xfrm>
            <a:prstGeom prst="rect">
              <a:avLst/>
            </a:prstGeom>
            <a:noFill/>
          </p:spPr>
          <p:txBody>
            <a:bodyPr wrap="square" rtlCol="0">
              <a:spAutoFit/>
            </a:bodyPr>
            <a:lstStyle/>
            <a:p>
              <a:r>
                <a:rPr lang="en-US" dirty="0">
                  <a:solidFill>
                    <a:schemeClr val="bg1"/>
                  </a:solidFill>
                </a:rPr>
                <a:t>@LAUGHOLOGY</a:t>
              </a:r>
            </a:p>
            <a:p>
              <a:endParaRPr lang="en-US" dirty="0"/>
            </a:p>
          </p:txBody>
        </p:sp>
        <p:sp>
          <p:nvSpPr>
            <p:cNvPr id="11" name="TextBox 10"/>
            <p:cNvSpPr txBox="1">
              <a:spLocks/>
            </p:cNvSpPr>
            <p:nvPr/>
          </p:nvSpPr>
          <p:spPr>
            <a:xfrm>
              <a:off x="1917097" y="6035316"/>
              <a:ext cx="1630782" cy="763850"/>
            </a:xfrm>
            <a:prstGeom prst="rect">
              <a:avLst/>
            </a:prstGeom>
            <a:noFill/>
          </p:spPr>
          <p:txBody>
            <a:bodyPr wrap="square" rtlCol="0">
              <a:spAutoFit/>
            </a:bodyPr>
            <a:lstStyle/>
            <a:p>
              <a:r>
                <a:rPr lang="en-GB" dirty="0">
                  <a:solidFill>
                    <a:schemeClr val="bg1"/>
                  </a:solidFill>
                </a:rPr>
                <a:t>Laughology</a:t>
              </a:r>
              <a:r>
                <a:rPr lang="en-GB" sz="2000" dirty="0">
                  <a:solidFill>
                    <a:schemeClr val="bg1"/>
                  </a:solidFill>
                </a:rPr>
                <a:t>	</a:t>
              </a:r>
            </a:p>
          </p:txBody>
        </p:sp>
        <p:sp>
          <p:nvSpPr>
            <p:cNvPr id="7" name="TextBox 6"/>
            <p:cNvSpPr txBox="1">
              <a:spLocks/>
            </p:cNvSpPr>
            <p:nvPr/>
          </p:nvSpPr>
          <p:spPr>
            <a:xfrm>
              <a:off x="3708586" y="5992455"/>
              <a:ext cx="2471481" cy="1298544"/>
            </a:xfrm>
            <a:prstGeom prst="rect">
              <a:avLst/>
            </a:prstGeom>
            <a:noFill/>
          </p:spPr>
          <p:txBody>
            <a:bodyPr wrap="square" rtlCol="0">
              <a:spAutoFit/>
            </a:bodyPr>
            <a:lstStyle/>
            <a:p>
              <a:pPr algn="ctr"/>
              <a:r>
                <a:rPr lang="en-GB" sz="1600" dirty="0">
                  <a:solidFill>
                    <a:schemeClr val="bg1"/>
                  </a:solidFill>
                </a:rPr>
                <a:t>Laughology learning </a:t>
              </a:r>
            </a:p>
            <a:p>
              <a:pPr algn="ctr"/>
              <a:r>
                <a:rPr lang="en-GB" sz="1600" dirty="0">
                  <a:solidFill>
                    <a:schemeClr val="bg1"/>
                  </a:solidFill>
                </a:rPr>
                <a:t>and development </a:t>
              </a:r>
              <a:r>
                <a:rPr lang="en-GB" dirty="0"/>
                <a:t>	</a:t>
              </a:r>
            </a:p>
          </p:txBody>
        </p:sp>
      </p:gr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336" y="5551492"/>
            <a:ext cx="1785353" cy="334963"/>
          </a:xfrm>
          <a:prstGeom prst="rect">
            <a:avLst/>
          </a:prstGeom>
        </p:spPr>
      </p:pic>
      <p:pic>
        <p:nvPicPr>
          <p:cNvPr id="40" name="Picture 39" descr="A close up of a logo  Description automatically generat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3617" y="5341941"/>
            <a:ext cx="857251" cy="857251"/>
          </a:xfrm>
          <a:prstGeom prst="rect">
            <a:avLst/>
          </a:prstGeom>
        </p:spPr>
      </p:pic>
      <p:pic>
        <p:nvPicPr>
          <p:cNvPr id="42" name="Picture 41" descr="A close up of a logo  Description automatically generate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00255" y="5627699"/>
            <a:ext cx="1457324" cy="294727"/>
          </a:xfrm>
          <a:prstGeom prst="rect">
            <a:avLst/>
          </a:prstGeom>
        </p:spPr>
      </p:pic>
      <p:pic>
        <p:nvPicPr>
          <p:cNvPr id="15" name="Picture 14" descr="A picture containing drawing  Description automatically generate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75678" y="189227"/>
            <a:ext cx="3470579" cy="2534581"/>
          </a:xfrm>
          <a:prstGeom prst="rect">
            <a:avLst/>
          </a:prstGeom>
        </p:spPr>
      </p:pic>
      <p:pic>
        <p:nvPicPr>
          <p:cNvPr id="16" name="Google Shape;258;p73" descr="Icon&#10;&#10;Description automatically generated">
            <a:extLst>
              <a:ext uri="{FF2B5EF4-FFF2-40B4-BE49-F238E27FC236}">
                <a16:creationId xmlns:a16="http://schemas.microsoft.com/office/drawing/2014/main" id="{2095DE91-BBE0-484A-8D49-912E60A89CF4}"/>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11044" y="298321"/>
            <a:ext cx="761451" cy="752012"/>
          </a:xfrm>
          <a:prstGeom prst="rect">
            <a:avLst/>
          </a:prstGeom>
          <a:noFill/>
          <a:ln>
            <a:noFill/>
          </a:ln>
        </p:spPr>
      </p:pic>
    </p:spTree>
    <p:extLst>
      <p:ext uri="{BB962C8B-B14F-4D97-AF65-F5344CB8AC3E}">
        <p14:creationId xmlns:p14="http://schemas.microsoft.com/office/powerpoint/2010/main" val="602138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3"/>
          <p:cNvSpPr/>
          <p:nvPr/>
        </p:nvSpPr>
        <p:spPr>
          <a:xfrm>
            <a:off x="0" y="0"/>
            <a:ext cx="9144000" cy="6858000"/>
          </a:xfrm>
          <a:prstGeom prst="rect">
            <a:avLst/>
          </a:prstGeom>
          <a:solidFill>
            <a:srgbClr val="E6007D"/>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p73"/>
          <p:cNvSpPr txBox="1"/>
          <p:nvPr/>
        </p:nvSpPr>
        <p:spPr>
          <a:xfrm>
            <a:off x="1067858" y="2322501"/>
            <a:ext cx="6699379"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dirty="0">
                <a:solidFill>
                  <a:schemeClr val="lt1"/>
                </a:solidFill>
                <a:latin typeface="Calibri"/>
                <a:ea typeface="Calibri"/>
                <a:cs typeface="Calibri"/>
                <a:sym typeface="Calibri"/>
              </a:rPr>
              <a:t>WHAT WE’LL COVER:</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pic>
        <p:nvPicPr>
          <p:cNvPr id="256" name="Google Shape;256;p73" descr="A picture containing drawing&#10;&#10;Description automatically generated"/>
          <p:cNvPicPr preferRelativeResize="0"/>
          <p:nvPr/>
        </p:nvPicPr>
        <p:blipFill rotWithShape="1">
          <a:blip r:embed="rId3">
            <a:alphaModFix/>
          </a:blip>
          <a:srcRect/>
          <a:stretch/>
        </p:blipFill>
        <p:spPr>
          <a:xfrm>
            <a:off x="966727" y="298831"/>
            <a:ext cx="2896001" cy="2114964"/>
          </a:xfrm>
          <a:prstGeom prst="rect">
            <a:avLst/>
          </a:prstGeom>
          <a:noFill/>
          <a:ln>
            <a:noFill/>
          </a:ln>
        </p:spPr>
      </p:pic>
      <p:sp>
        <p:nvSpPr>
          <p:cNvPr id="257" name="Google Shape;257;p73"/>
          <p:cNvSpPr txBox="1"/>
          <p:nvPr/>
        </p:nvSpPr>
        <p:spPr>
          <a:xfrm>
            <a:off x="716446" y="3073996"/>
            <a:ext cx="7711108" cy="3754834"/>
          </a:xfrm>
          <a:prstGeom prst="rect">
            <a:avLst/>
          </a:prstGeom>
          <a:noFill/>
          <a:ln>
            <a:noFill/>
          </a:ln>
        </p:spPr>
        <p:txBody>
          <a:bodyPr spcFirstLastPara="1" wrap="square" lIns="91425" tIns="45700" rIns="91425" bIns="45700" anchor="t" anchorCtr="0">
            <a:spAutoFit/>
          </a:bodyPr>
          <a:lstStyle/>
          <a:p>
            <a:pPr marL="342900" lvl="0" indent="-342900">
              <a:buClr>
                <a:schemeClr val="bg1"/>
              </a:buClr>
              <a:buFont typeface="Arial" panose="020B0604020202020204" pitchFamily="34" charset="0"/>
              <a:buChar char="•"/>
            </a:pPr>
            <a:r>
              <a:rPr lang="en-GB" sz="2000" dirty="0">
                <a:solidFill>
                  <a:schemeClr val="bg1"/>
                </a:solidFill>
              </a:rPr>
              <a:t>Investigate how laughter and humour create connection, enhance collaboration and help you work better together</a:t>
            </a:r>
          </a:p>
          <a:p>
            <a:pPr marL="342900" lvl="0" indent="-342900">
              <a:buClr>
                <a:schemeClr val="bg1"/>
              </a:buClr>
              <a:buFont typeface="Arial" panose="020B0604020202020204" pitchFamily="34" charset="0"/>
              <a:buChar char="•"/>
            </a:pPr>
            <a:endParaRPr lang="en-GB" sz="2000" dirty="0">
              <a:solidFill>
                <a:schemeClr val="bg1"/>
              </a:solidFill>
            </a:endParaRPr>
          </a:p>
          <a:p>
            <a:pPr marL="342900" lvl="0" indent="-342900">
              <a:buClr>
                <a:schemeClr val="bg1"/>
              </a:buClr>
              <a:buFont typeface="Arial" panose="020B0604020202020204" pitchFamily="34" charset="0"/>
              <a:buChar char="•"/>
            </a:pPr>
            <a:r>
              <a:rPr lang="en-GB" sz="2000" dirty="0">
                <a:solidFill>
                  <a:schemeClr val="bg1"/>
                </a:solidFill>
              </a:rPr>
              <a:t>Illustrate how the brain processes information, influences your perception of situations, and how you respond to them</a:t>
            </a:r>
          </a:p>
          <a:p>
            <a:pPr>
              <a:buClr>
                <a:schemeClr val="bg1"/>
              </a:buClr>
            </a:pPr>
            <a:endParaRPr lang="en-GB" sz="2000" dirty="0">
              <a:solidFill>
                <a:schemeClr val="bg1"/>
              </a:solidFill>
            </a:endParaRPr>
          </a:p>
          <a:p>
            <a:pPr marL="342900" indent="-342900">
              <a:buClr>
                <a:schemeClr val="bg1"/>
              </a:buClr>
              <a:buFont typeface="Arial" panose="020B0604020202020204" pitchFamily="34" charset="0"/>
              <a:buChar char="•"/>
            </a:pPr>
            <a:r>
              <a:rPr lang="en-GB" sz="2000" dirty="0">
                <a:solidFill>
                  <a:schemeClr val="bg1"/>
                </a:solidFill>
              </a:rPr>
              <a:t>Consider how to flex your communication style</a:t>
            </a:r>
          </a:p>
          <a:p>
            <a:pPr marL="342900" indent="-342900">
              <a:buClr>
                <a:schemeClr val="bg1"/>
              </a:buClr>
              <a:buFont typeface="Arial" panose="020B0604020202020204" pitchFamily="34" charset="0"/>
              <a:buChar char="•"/>
            </a:pPr>
            <a:endParaRPr lang="en-GB" sz="2000" dirty="0">
              <a:solidFill>
                <a:schemeClr val="bg1"/>
              </a:solidFill>
            </a:endParaRPr>
          </a:p>
          <a:p>
            <a:pPr marL="342900" indent="-342900">
              <a:buClr>
                <a:schemeClr val="bg1"/>
              </a:buClr>
              <a:buFont typeface="Arial" panose="020B0604020202020204" pitchFamily="34" charset="0"/>
              <a:buChar char="•"/>
            </a:pPr>
            <a:r>
              <a:rPr lang="en-GB" sz="2000" dirty="0">
                <a:solidFill>
                  <a:schemeClr val="bg1"/>
                </a:solidFill>
              </a:rPr>
              <a:t>Get to know each other even better</a:t>
            </a:r>
          </a:p>
          <a:p>
            <a:pPr marL="342900" indent="-342900">
              <a:buClr>
                <a:schemeClr val="bg1"/>
              </a:buClr>
              <a:buFont typeface="Arial" panose="020B0604020202020204" pitchFamily="34" charset="0"/>
              <a:buChar char="•"/>
            </a:pPr>
            <a:endParaRPr lang="en-GB" sz="2000" dirty="0">
              <a:solidFill>
                <a:schemeClr val="bg1"/>
              </a:solidFill>
            </a:endParaRPr>
          </a:p>
          <a:p>
            <a:pPr marL="342900" indent="-342900">
              <a:buClr>
                <a:schemeClr val="bg1"/>
              </a:buClr>
              <a:buFont typeface="Arial" panose="020B0604020202020204" pitchFamily="34" charset="0"/>
              <a:buChar char="•"/>
            </a:pPr>
            <a:r>
              <a:rPr lang="en-GB" sz="2000" dirty="0">
                <a:solidFill>
                  <a:schemeClr val="bg1"/>
                </a:solidFill>
              </a:rPr>
              <a:t>Laugh, connect and celebrate what you achieve</a:t>
            </a:r>
          </a:p>
          <a:p>
            <a:endParaRPr lang="en-GB" sz="1800" b="1" i="0" u="none" strike="noStrike" dirty="0">
              <a:solidFill>
                <a:srgbClr val="FFFFFF"/>
              </a:solidFill>
              <a:effectLst/>
              <a:latin typeface="Calibri" panose="020F0502020204030204" pitchFamily="34" charset="0"/>
            </a:endParaRPr>
          </a:p>
        </p:txBody>
      </p:sp>
      <p:pic>
        <p:nvPicPr>
          <p:cNvPr id="258" name="Google Shape;258;p73" descr="Ico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
        <p:nvSpPr>
          <p:cNvPr id="3" name="TextBox 2">
            <a:extLst>
              <a:ext uri="{FF2B5EF4-FFF2-40B4-BE49-F238E27FC236}">
                <a16:creationId xmlns:a16="http://schemas.microsoft.com/office/drawing/2014/main" id="{8FAFC4C5-F89F-23F1-D8DE-FB8DA3AE3462}"/>
              </a:ext>
            </a:extLst>
          </p:cNvPr>
          <p:cNvSpPr txBox="1"/>
          <p:nvPr/>
        </p:nvSpPr>
        <p:spPr>
          <a:xfrm>
            <a:off x="2255520" y="3305592"/>
            <a:ext cx="4632960" cy="307777"/>
          </a:xfrm>
          <a:prstGeom prst="rect">
            <a:avLst/>
          </a:prstGeom>
          <a:noFill/>
        </p:spPr>
        <p:txBody>
          <a:bodyPr wrap="square">
            <a:spAutoFit/>
          </a:bodyPr>
          <a:lstStyle/>
          <a:p>
            <a:r>
              <a:rPr lang="en-GB" b="0" i="0" u="none" strike="noStrike" dirty="0">
                <a:solidFill>
                  <a:srgbClr val="000000"/>
                </a:solidFill>
                <a:effectLst/>
              </a:rPr>
              <a:t> </a:t>
            </a:r>
            <a:endParaRPr lang="en-US" dirty="0"/>
          </a:p>
        </p:txBody>
      </p:sp>
      <p:sp>
        <p:nvSpPr>
          <p:cNvPr id="5" name="TextBox 4">
            <a:extLst>
              <a:ext uri="{FF2B5EF4-FFF2-40B4-BE49-F238E27FC236}">
                <a16:creationId xmlns:a16="http://schemas.microsoft.com/office/drawing/2014/main" id="{0DCBF0BE-F4C4-0A85-C4DF-DC6A967FB6CB}"/>
              </a:ext>
            </a:extLst>
          </p:cNvPr>
          <p:cNvSpPr txBox="1"/>
          <p:nvPr/>
        </p:nvSpPr>
        <p:spPr>
          <a:xfrm>
            <a:off x="2255520" y="3305592"/>
            <a:ext cx="4632960" cy="307777"/>
          </a:xfrm>
          <a:prstGeom prst="rect">
            <a:avLst/>
          </a:prstGeom>
          <a:noFill/>
        </p:spPr>
        <p:txBody>
          <a:bodyPr wrap="square">
            <a:spAutoFit/>
          </a:bodyPr>
          <a:lstStyle/>
          <a:p>
            <a:r>
              <a:rPr lang="en-GB" b="0" i="0" u="none" strike="noStrike" dirty="0">
                <a:solidFill>
                  <a:srgbClr val="000000"/>
                </a:solidFill>
                <a:effectLst/>
              </a:rPr>
              <a:t> </a:t>
            </a:r>
            <a:endParaRPr lang="en-US" dirty="0"/>
          </a:p>
        </p:txBody>
      </p:sp>
    </p:spTree>
    <p:extLst>
      <p:ext uri="{BB962C8B-B14F-4D97-AF65-F5344CB8AC3E}">
        <p14:creationId xmlns:p14="http://schemas.microsoft.com/office/powerpoint/2010/main" val="328214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8"/>
          <p:cNvSpPr/>
          <p:nvPr/>
        </p:nvSpPr>
        <p:spPr>
          <a:xfrm>
            <a:off x="-1" y="1414463"/>
            <a:ext cx="9144001" cy="5628947"/>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02" name="Google Shape;602;p18"/>
          <p:cNvSpPr txBox="1"/>
          <p:nvPr/>
        </p:nvSpPr>
        <p:spPr>
          <a:xfrm>
            <a:off x="684212" y="1850891"/>
            <a:ext cx="2650490" cy="39215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dirty="0">
                <a:solidFill>
                  <a:srgbClr val="FFFFFF"/>
                </a:solidFill>
                <a:latin typeface="Calibri"/>
                <a:ea typeface="Calibri"/>
                <a:cs typeface="Calibri"/>
                <a:sym typeface="Calibri"/>
              </a:rPr>
              <a:t>FAST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000000"/>
              </a:buClr>
              <a:buSzPts val="2400"/>
              <a:buFont typeface="Arial"/>
              <a:buNone/>
            </a:pPr>
            <a:r>
              <a:rPr lang="en-GB" sz="2400" b="0" i="0" u="none" strike="noStrike" cap="none" dirty="0">
                <a:solidFill>
                  <a:srgbClr val="D8117D"/>
                </a:solidFill>
                <a:latin typeface="Calibri"/>
                <a:ea typeface="Calibri"/>
                <a:cs typeface="Calibri"/>
                <a:sym typeface="Calibri"/>
              </a:rPr>
              <a:t>EMOTIONAL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Automatic</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Intuitive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Instinctive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Primary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Rapid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Can feel simple</a:t>
            </a:r>
            <a:endParaRPr sz="3200" b="0" i="0" u="none" strike="noStrike" cap="none" dirty="0">
              <a:solidFill>
                <a:srgbClr val="3F3F3F"/>
              </a:solidFill>
              <a:latin typeface="Calibri"/>
              <a:ea typeface="Calibri"/>
              <a:cs typeface="Calibri"/>
              <a:sym typeface="Calibri"/>
            </a:endParaRPr>
          </a:p>
        </p:txBody>
      </p:sp>
      <p:sp>
        <p:nvSpPr>
          <p:cNvPr id="603" name="Google Shape;603;p18"/>
          <p:cNvSpPr txBox="1"/>
          <p:nvPr/>
        </p:nvSpPr>
        <p:spPr>
          <a:xfrm>
            <a:off x="6258270" y="1850891"/>
            <a:ext cx="2650490" cy="39215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dirty="0">
                <a:solidFill>
                  <a:srgbClr val="FFFFFF"/>
                </a:solidFill>
                <a:latin typeface="Calibri"/>
                <a:ea typeface="Calibri"/>
                <a:cs typeface="Calibri"/>
                <a:sym typeface="Calibri"/>
              </a:rPr>
              <a:t>SLOW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700"/>
              </a:spcBef>
              <a:spcAft>
                <a:spcPts val="0"/>
              </a:spcAft>
              <a:buClr>
                <a:srgbClr val="000000"/>
              </a:buClr>
              <a:buSzPts val="2400"/>
              <a:buFont typeface="Arial"/>
              <a:buNone/>
            </a:pPr>
            <a:r>
              <a:rPr lang="en-GB" sz="2400" b="0" i="0" u="none" strike="noStrike" cap="none" dirty="0">
                <a:solidFill>
                  <a:srgbClr val="009FE2"/>
                </a:solidFill>
                <a:latin typeface="Calibri"/>
                <a:ea typeface="Calibri"/>
                <a:cs typeface="Calibri"/>
                <a:sym typeface="Calibri"/>
              </a:rPr>
              <a:t>RATIONAL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Considered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Effortful</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Focused</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Secondary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Slower</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700"/>
              </a:spcBef>
              <a:spcAft>
                <a:spcPts val="0"/>
              </a:spcAft>
              <a:buClr>
                <a:srgbClr val="595959"/>
              </a:buClr>
              <a:buSzPts val="2400"/>
              <a:buFont typeface="Arial"/>
              <a:buChar char="•"/>
            </a:pPr>
            <a:r>
              <a:rPr lang="en-GB" sz="2400" b="0" i="0" u="none" strike="noStrike" cap="none" dirty="0">
                <a:solidFill>
                  <a:srgbClr val="595959"/>
                </a:solidFill>
                <a:latin typeface="Calibri"/>
                <a:ea typeface="Calibri"/>
                <a:cs typeface="Calibri"/>
                <a:sym typeface="Calibri"/>
              </a:rPr>
              <a:t>Can feel difficult</a:t>
            </a:r>
            <a:endParaRPr sz="1400" b="0" i="0" u="none" strike="noStrike" cap="none" dirty="0">
              <a:solidFill>
                <a:srgbClr val="000000"/>
              </a:solidFill>
              <a:latin typeface="Arial"/>
              <a:ea typeface="Arial"/>
              <a:cs typeface="Arial"/>
              <a:sym typeface="Arial"/>
            </a:endParaRPr>
          </a:p>
        </p:txBody>
      </p:sp>
      <p:pic>
        <p:nvPicPr>
          <p:cNvPr id="604" name="Google Shape;604;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09512" y="6437120"/>
            <a:ext cx="3225800" cy="3886200"/>
          </a:xfrm>
          <a:prstGeom prst="rect">
            <a:avLst/>
          </a:prstGeom>
          <a:noFill/>
          <a:ln>
            <a:noFill/>
          </a:ln>
        </p:spPr>
      </p:pic>
      <p:cxnSp>
        <p:nvCxnSpPr>
          <p:cNvPr id="605" name="Google Shape;605;p18"/>
          <p:cNvCxnSpPr/>
          <p:nvPr/>
        </p:nvCxnSpPr>
        <p:spPr>
          <a:xfrm>
            <a:off x="6363766" y="3005273"/>
            <a:ext cx="2354349" cy="0"/>
          </a:xfrm>
          <a:prstGeom prst="straightConnector1">
            <a:avLst/>
          </a:prstGeom>
          <a:noFill/>
          <a:ln w="9525" cap="flat" cmpd="sng">
            <a:solidFill>
              <a:srgbClr val="009FE2"/>
            </a:solidFill>
            <a:prstDash val="solid"/>
            <a:round/>
            <a:headEnd type="none" w="sm" len="sm"/>
            <a:tailEnd type="none" w="sm" len="sm"/>
          </a:ln>
        </p:spPr>
      </p:cxnSp>
      <p:cxnSp>
        <p:nvCxnSpPr>
          <p:cNvPr id="606" name="Google Shape;606;p18"/>
          <p:cNvCxnSpPr/>
          <p:nvPr/>
        </p:nvCxnSpPr>
        <p:spPr>
          <a:xfrm>
            <a:off x="790484" y="3005273"/>
            <a:ext cx="2190711" cy="0"/>
          </a:xfrm>
          <a:prstGeom prst="straightConnector1">
            <a:avLst/>
          </a:prstGeom>
          <a:noFill/>
          <a:ln w="9525" cap="flat" cmpd="sng">
            <a:solidFill>
              <a:srgbClr val="D8117D"/>
            </a:solidFill>
            <a:prstDash val="solid"/>
            <a:round/>
            <a:headEnd type="none" w="sm" len="sm"/>
            <a:tailEnd type="none" w="sm" len="sm"/>
          </a:ln>
        </p:spPr>
      </p:cxnSp>
      <p:cxnSp>
        <p:nvCxnSpPr>
          <p:cNvPr id="607" name="Google Shape;607;p18"/>
          <p:cNvCxnSpPr/>
          <p:nvPr/>
        </p:nvCxnSpPr>
        <p:spPr>
          <a:xfrm>
            <a:off x="6363766" y="2516738"/>
            <a:ext cx="2354349" cy="0"/>
          </a:xfrm>
          <a:prstGeom prst="straightConnector1">
            <a:avLst/>
          </a:prstGeom>
          <a:noFill/>
          <a:ln w="9525" cap="flat" cmpd="sng">
            <a:solidFill>
              <a:srgbClr val="009FE2"/>
            </a:solidFill>
            <a:prstDash val="solid"/>
            <a:round/>
            <a:headEnd type="none" w="sm" len="sm"/>
            <a:tailEnd type="none" w="sm" len="sm"/>
          </a:ln>
        </p:spPr>
      </p:cxnSp>
      <p:cxnSp>
        <p:nvCxnSpPr>
          <p:cNvPr id="608" name="Google Shape;608;p18"/>
          <p:cNvCxnSpPr/>
          <p:nvPr/>
        </p:nvCxnSpPr>
        <p:spPr>
          <a:xfrm>
            <a:off x="790484" y="2516738"/>
            <a:ext cx="2190711" cy="0"/>
          </a:xfrm>
          <a:prstGeom prst="straightConnector1">
            <a:avLst/>
          </a:prstGeom>
          <a:noFill/>
          <a:ln w="9525" cap="flat" cmpd="sng">
            <a:solidFill>
              <a:srgbClr val="D8117D"/>
            </a:solidFill>
            <a:prstDash val="solid"/>
            <a:round/>
            <a:headEnd type="none" w="sm" len="sm"/>
            <a:tailEnd type="none" w="sm" len="sm"/>
          </a:ln>
        </p:spPr>
      </p:cxnSp>
      <p:sp>
        <p:nvSpPr>
          <p:cNvPr id="2" name="TextBox 1">
            <a:extLst>
              <a:ext uri="{FF2B5EF4-FFF2-40B4-BE49-F238E27FC236}">
                <a16:creationId xmlns:a16="http://schemas.microsoft.com/office/drawing/2014/main" id="{5CFE7CE4-1A47-CD45-AE44-3F300504E744}"/>
              </a:ext>
            </a:extLst>
          </p:cNvPr>
          <p:cNvSpPr txBox="1"/>
          <p:nvPr/>
        </p:nvSpPr>
        <p:spPr>
          <a:xfrm>
            <a:off x="399600" y="360000"/>
            <a:ext cx="8048149" cy="923330"/>
          </a:xfrm>
          <a:prstGeom prst="rect">
            <a:avLst/>
          </a:prstGeom>
          <a:noFill/>
        </p:spPr>
        <p:txBody>
          <a:bodyPr wrap="square" rtlCol="0">
            <a:spAutoFit/>
          </a:bodyPr>
          <a:lstStyle/>
          <a:p>
            <a:pPr>
              <a:buClr>
                <a:schemeClr val="lt1"/>
              </a:buClr>
              <a:buSzPts val="3600"/>
            </a:pPr>
            <a:r>
              <a:rPr lang="en-US" sz="5400" dirty="0">
                <a:solidFill>
                  <a:schemeClr val="tx1">
                    <a:lumMod val="65000"/>
                    <a:lumOff val="35000"/>
                  </a:schemeClr>
                </a:solidFill>
                <a:latin typeface="Calibri"/>
                <a:cs typeface="Calibri"/>
              </a:rPr>
              <a:t>FAST AND SLOW THINKING</a:t>
            </a:r>
          </a:p>
        </p:txBody>
      </p:sp>
      <p:pic>
        <p:nvPicPr>
          <p:cNvPr id="3" name="Picture 2" descr="Icon&#10;&#10;Description automatically generated">
            <a:extLst>
              <a:ext uri="{FF2B5EF4-FFF2-40B4-BE49-F238E27FC236}">
                <a16:creationId xmlns:a16="http://schemas.microsoft.com/office/drawing/2014/main" id="{3FE303FB-9AA2-5B7D-BF7A-EC2C4F868F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11040" y="298314"/>
            <a:ext cx="761451" cy="752012"/>
          </a:xfrm>
          <a:prstGeom prst="rect">
            <a:avLst/>
          </a:prstGeom>
        </p:spPr>
      </p:pic>
    </p:spTree>
    <p:extLst>
      <p:ext uri="{BB962C8B-B14F-4D97-AF65-F5344CB8AC3E}">
        <p14:creationId xmlns:p14="http://schemas.microsoft.com/office/powerpoint/2010/main" val="1213574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p:nvPr/>
        </p:nvSpPr>
        <p:spPr>
          <a:xfrm>
            <a:off x="1" y="1"/>
            <a:ext cx="9143999" cy="6857999"/>
          </a:xfrm>
          <a:prstGeom prst="rect">
            <a:avLst/>
          </a:prstGeom>
          <a:solidFill>
            <a:srgbClr val="AEDF0E"/>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4" name="Google Shape;194;p1"/>
          <p:cNvSpPr txBox="1"/>
          <p:nvPr/>
        </p:nvSpPr>
        <p:spPr>
          <a:xfrm>
            <a:off x="338029" y="1034625"/>
            <a:ext cx="5697814" cy="156966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800" b="0" i="0" u="none" strike="noStrike" kern="0" cap="none" spc="0" normalizeH="0" baseline="0" noProof="0">
                <a:ln>
                  <a:noFill/>
                </a:ln>
                <a:solidFill>
                  <a:srgbClr val="FF0066"/>
                </a:solidFill>
                <a:effectLst/>
                <a:uLnTx/>
                <a:uFillTx/>
                <a:latin typeface="Arial"/>
                <a:ea typeface="Arial"/>
                <a:cs typeface="Arial"/>
                <a:sym typeface="Arial"/>
              </a:rPr>
              <a:t>Humour triggers </a:t>
            </a:r>
            <a:r>
              <a:rPr kumimoji="0" lang="en-GB" sz="4800" b="0" i="0" u="none" strike="noStrike" kern="0" cap="none" spc="0" normalizeH="0" baseline="0" noProof="0">
                <a:ln>
                  <a:noFill/>
                </a:ln>
                <a:solidFill>
                  <a:srgbClr val="00B0F0"/>
                </a:solidFill>
                <a:effectLst/>
                <a:uLnTx/>
                <a:uFillTx/>
                <a:latin typeface="Arial"/>
                <a:ea typeface="Arial"/>
                <a:cs typeface="Arial"/>
                <a:sym typeface="Arial"/>
              </a:rPr>
              <a:t>&amp;</a:t>
            </a:r>
            <a:r>
              <a:rPr kumimoji="0" lang="en-GB" sz="4800" b="0" i="0" u="none" strike="noStrike" kern="0" cap="none" spc="0" normalizeH="0" baseline="0" noProof="0">
                <a:ln>
                  <a:noFill/>
                </a:ln>
                <a:solidFill>
                  <a:srgbClr val="262626"/>
                </a:solidFill>
                <a:effectLst/>
                <a:uLnTx/>
                <a:uFillTx/>
                <a:latin typeface="Arial"/>
                <a:ea typeface="Arial"/>
                <a:cs typeface="Arial"/>
                <a:sym typeface="Arial"/>
              </a:rPr>
              <a:t> </a:t>
            </a:r>
            <a:r>
              <a:rPr kumimoji="0" lang="en-GB" sz="4800" b="0" i="0" u="none" strike="noStrike" kern="0" cap="none" spc="0" normalizeH="0" baseline="0" noProof="0">
                <a:ln>
                  <a:noFill/>
                </a:ln>
                <a:solidFill>
                  <a:srgbClr val="00B0F0"/>
                </a:solidFill>
                <a:effectLst/>
                <a:uLnTx/>
                <a:uFillTx/>
                <a:latin typeface="Arial"/>
                <a:ea typeface="Arial"/>
                <a:cs typeface="Arial"/>
                <a:sym typeface="Arial"/>
              </a:rPr>
              <a:t>learned optimism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
          <p:cNvSpPr txBox="1"/>
          <p:nvPr/>
        </p:nvSpPr>
        <p:spPr>
          <a:xfrm>
            <a:off x="493776" y="1865376"/>
            <a:ext cx="8229600" cy="1417638"/>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3000"/>
              <a:buFont typeface="Arial"/>
              <a:buNone/>
              <a:tabLst/>
              <a:defRPr/>
            </a:pPr>
            <a:endParaRPr kumimoji="0" sz="3000" b="0" i="0" u="none" strike="noStrike" kern="0" cap="none" spc="0" normalizeH="0" baseline="0" noProof="0">
              <a:ln>
                <a:noFill/>
              </a:ln>
              <a:solidFill>
                <a:srgbClr val="595959"/>
              </a:solidFill>
              <a:effectLst/>
              <a:uLnTx/>
              <a:uFillTx/>
              <a:latin typeface="Arial"/>
              <a:ea typeface="Arial"/>
              <a:cs typeface="Arial"/>
              <a:sym typeface="Arial"/>
            </a:endParaRPr>
          </a:p>
        </p:txBody>
      </p:sp>
      <p:sp>
        <p:nvSpPr>
          <p:cNvPr id="196" name="Google Shape;196;p1"/>
          <p:cNvSpPr txBox="1"/>
          <p:nvPr/>
        </p:nvSpPr>
        <p:spPr>
          <a:xfrm>
            <a:off x="249936" y="2752143"/>
            <a:ext cx="8375904" cy="363945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000" b="0" i="0" u="none" strike="noStrike" kern="0" cap="none" spc="0" normalizeH="0" baseline="0" noProof="0">
                <a:ln>
                  <a:noFill/>
                </a:ln>
                <a:solidFill>
                  <a:srgbClr val="FFFFFF"/>
                </a:solidFill>
                <a:effectLst/>
                <a:uLnTx/>
                <a:uFillTx/>
                <a:latin typeface="Arial"/>
                <a:ea typeface="Arial"/>
                <a:cs typeface="Arial"/>
                <a:sym typeface="Arial"/>
              </a:rPr>
              <a:t>What makes you laugh?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525"/>
              </a:spcBef>
              <a:spcAft>
                <a:spcPts val="0"/>
              </a:spcAft>
              <a:buClr>
                <a:srgbClr val="000000"/>
              </a:buClr>
              <a:buSzTx/>
              <a:buFont typeface="Arial"/>
              <a:buNone/>
              <a:tabLst/>
              <a:defRPr/>
            </a:pPr>
            <a:endParaRPr kumimoji="0" sz="50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525"/>
              </a:spcBef>
              <a:spcAft>
                <a:spcPts val="0"/>
              </a:spcAft>
              <a:buClr>
                <a:srgbClr val="000000"/>
              </a:buClr>
              <a:buSzTx/>
              <a:buFont typeface="Arial"/>
              <a:buNone/>
              <a:tabLst/>
              <a:defRPr/>
            </a:pPr>
            <a:endParaRPr kumimoji="0" sz="50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525"/>
              </a:spcBef>
              <a:spcAft>
                <a:spcPts val="0"/>
              </a:spcAft>
              <a:buClr>
                <a:srgbClr val="000000"/>
              </a:buClr>
              <a:buSzTx/>
              <a:buFont typeface="Arial"/>
              <a:buNone/>
              <a:tabLst/>
              <a:defRPr/>
            </a:pPr>
            <a:endParaRPr kumimoji="0" sz="50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197;p1"/>
          <p:cNvSpPr txBox="1"/>
          <p:nvPr/>
        </p:nvSpPr>
        <p:spPr>
          <a:xfrm>
            <a:off x="249936" y="3832079"/>
            <a:ext cx="8603402" cy="113877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000" b="0" i="0" u="none" strike="noStrike" kern="0" cap="none" spc="0" normalizeH="0" baseline="0" noProof="0">
                <a:ln>
                  <a:noFill/>
                </a:ln>
                <a:solidFill>
                  <a:srgbClr val="FFFFFF"/>
                </a:solidFill>
                <a:effectLst/>
                <a:uLnTx/>
                <a:uFillTx/>
                <a:latin typeface="Arial"/>
                <a:ea typeface="Arial"/>
                <a:cs typeface="Arial"/>
                <a:sym typeface="Arial"/>
              </a:rPr>
              <a:t>What are you grateful for?</a:t>
            </a:r>
            <a:endParaRPr kumimoji="0" sz="50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8" name="Google Shape;198;p1"/>
          <p:cNvSpPr txBox="1"/>
          <p:nvPr/>
        </p:nvSpPr>
        <p:spPr>
          <a:xfrm>
            <a:off x="338029" y="4935447"/>
            <a:ext cx="9143998" cy="107717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5000" b="0" i="0" u="none" strike="noStrike" kern="0" cap="none" spc="0" normalizeH="0" baseline="0" noProof="0" dirty="0">
                <a:ln>
                  <a:noFill/>
                </a:ln>
                <a:solidFill>
                  <a:srgbClr val="FFFFFF"/>
                </a:solidFill>
                <a:effectLst/>
                <a:uLnTx/>
                <a:uFillTx/>
                <a:latin typeface="Arial"/>
                <a:ea typeface="Arial"/>
                <a:cs typeface="Arial"/>
                <a:sym typeface="Arial"/>
              </a:rPr>
              <a:t>What do you enjoy?</a:t>
            </a:r>
            <a:endParaRPr kumimoji="0" sz="5000" b="0" i="0" u="none" strike="noStrike" kern="0" cap="none" spc="0" normalizeH="0" baseline="0" noProof="0" dirty="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99" name="Google Shape;199;p1" descr="Icon&#10;&#10;Description automatically generated"/>
          <p:cNvPicPr preferRelativeResize="0"/>
          <p:nvPr/>
        </p:nvPicPr>
        <p:blipFill rotWithShape="1">
          <a:blip r:embed="rId3">
            <a:alphaModFix/>
          </a:blip>
          <a:srcRect/>
          <a:stretch/>
        </p:blipFill>
        <p:spPr>
          <a:xfrm>
            <a:off x="8111040" y="298314"/>
            <a:ext cx="761451" cy="7520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2"/>
          <p:cNvSpPr/>
          <p:nvPr/>
        </p:nvSpPr>
        <p:spPr>
          <a:xfrm>
            <a:off x="1" y="0"/>
            <a:ext cx="9144000" cy="6857999"/>
          </a:xfrm>
          <a:prstGeom prst="rect">
            <a:avLst/>
          </a:prstGeom>
          <a:solidFill>
            <a:srgbClr val="EEC12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62">
              <a:solidFill>
                <a:schemeClr val="lt1"/>
              </a:solidFill>
              <a:latin typeface="Calibri"/>
              <a:ea typeface="Calibri"/>
              <a:cs typeface="Calibri"/>
              <a:sym typeface="Calibri"/>
            </a:endParaRPr>
          </a:p>
        </p:txBody>
      </p:sp>
      <p:pic>
        <p:nvPicPr>
          <p:cNvPr id="721" name="Google Shape;721;p12" descr="Image result for cat and bird axis"/>
          <p:cNvPicPr preferRelativeResize="0"/>
          <p:nvPr/>
        </p:nvPicPr>
        <p:blipFill rotWithShape="1">
          <a:blip r:embed="rId3" cstate="email">
            <a:alphaModFix/>
            <a:biLevel thresh="75000"/>
            <a:extLst>
              <a:ext uri="{BEBA8EAE-BF5A-486C-A8C5-ECC9F3942E4B}">
                <a14:imgProps xmlns:a14="http://schemas.microsoft.com/office/drawing/2010/main">
                  <a14:imgLayer r:embed="rId4">
                    <a14:imgEffect>
                      <a14:backgroundRemoval t="8764" b="78871" l="22188" r="91354"/>
                    </a14:imgEffect>
                  </a14:imgLayer>
                </a14:imgProps>
              </a:ext>
              <a:ext uri="{28A0092B-C50C-407E-A947-70E740481C1C}">
                <a14:useLocalDpi xmlns:a14="http://schemas.microsoft.com/office/drawing/2010/main"/>
              </a:ext>
            </a:extLst>
          </a:blip>
          <a:srcRect l="13542" b="12366"/>
          <a:stretch/>
        </p:blipFill>
        <p:spPr>
          <a:xfrm>
            <a:off x="3058364" y="-420002"/>
            <a:ext cx="8202844" cy="7278001"/>
          </a:xfrm>
          <a:prstGeom prst="rect">
            <a:avLst/>
          </a:prstGeom>
          <a:noFill/>
          <a:ln>
            <a:noFill/>
          </a:ln>
        </p:spPr>
      </p:pic>
      <p:sp>
        <p:nvSpPr>
          <p:cNvPr id="724" name="Google Shape;724;p12"/>
          <p:cNvSpPr txBox="1"/>
          <p:nvPr/>
        </p:nvSpPr>
        <p:spPr>
          <a:xfrm>
            <a:off x="549306" y="674320"/>
            <a:ext cx="4591454" cy="2131312"/>
          </a:xfrm>
          <a:prstGeom prst="rect">
            <a:avLst/>
          </a:prstGeom>
          <a:noFill/>
          <a:ln>
            <a:noFill/>
          </a:ln>
        </p:spPr>
        <p:txBody>
          <a:bodyPr spcFirstLastPara="1" wrap="square" lIns="91425" tIns="45700" rIns="91425" bIns="45700" anchor="t" anchorCtr="0">
            <a:spAutoFit/>
          </a:bodyPr>
          <a:lstStyle/>
          <a:p>
            <a:pPr marL="0" marR="0" lvl="0" indent="0" algn="l" rtl="0">
              <a:lnSpc>
                <a:spcPts val="5280"/>
              </a:lnSpc>
              <a:spcBef>
                <a:spcPts val="0"/>
              </a:spcBef>
              <a:spcAft>
                <a:spcPts val="0"/>
              </a:spcAft>
              <a:buNone/>
            </a:pPr>
            <a:r>
              <a:rPr lang="en-GB" sz="5400" b="1" dirty="0">
                <a:solidFill>
                  <a:schemeClr val="bg1"/>
                </a:solidFill>
                <a:latin typeface="Calibri"/>
                <a:ea typeface="Calibri"/>
                <a:cs typeface="Calibri"/>
                <a:sym typeface="Calibri"/>
              </a:rPr>
              <a:t>HUMOUR TO ADJUST THINKING </a:t>
            </a:r>
            <a:endParaRPr sz="5400" b="1" dirty="0">
              <a:solidFill>
                <a:schemeClr val="bg1"/>
              </a:solidFill>
            </a:endParaRPr>
          </a:p>
        </p:txBody>
      </p:sp>
      <p:sp>
        <p:nvSpPr>
          <p:cNvPr id="725" name="Google Shape;725;p12"/>
          <p:cNvSpPr txBox="1"/>
          <p:nvPr/>
        </p:nvSpPr>
        <p:spPr>
          <a:xfrm>
            <a:off x="549306" y="3225634"/>
            <a:ext cx="5319060" cy="1785064"/>
          </a:xfrm>
          <a:prstGeom prst="rect">
            <a:avLst/>
          </a:prstGeom>
          <a:noFill/>
          <a:ln>
            <a:noFill/>
          </a:ln>
        </p:spPr>
        <p:txBody>
          <a:bodyPr spcFirstLastPara="1" wrap="square" lIns="91425" tIns="45700" rIns="91425" bIns="45700" anchor="t" anchorCtr="0">
            <a:spAutoFit/>
          </a:bodyPr>
          <a:lstStyle/>
          <a:p>
            <a:pPr marL="0" marR="0" lvl="0" indent="0" algn="l" rtl="0">
              <a:lnSpc>
                <a:spcPts val="3340"/>
              </a:lnSpc>
              <a:spcBef>
                <a:spcPts val="0"/>
              </a:spcBef>
              <a:spcAft>
                <a:spcPts val="0"/>
              </a:spcAft>
              <a:buNone/>
            </a:pPr>
            <a:r>
              <a:rPr lang="en-GB" sz="3200" dirty="0">
                <a:solidFill>
                  <a:schemeClr val="tx1">
                    <a:lumMod val="65000"/>
                    <a:lumOff val="35000"/>
                  </a:schemeClr>
                </a:solidFill>
                <a:latin typeface="Calibri"/>
                <a:ea typeface="Calibri"/>
                <a:cs typeface="Calibri"/>
                <a:sym typeface="Calibri"/>
              </a:rPr>
              <a:t>If you change </a:t>
            </a:r>
            <a:endParaRPr dirty="0">
              <a:solidFill>
                <a:schemeClr val="tx1">
                  <a:lumMod val="65000"/>
                  <a:lumOff val="35000"/>
                </a:schemeClr>
              </a:solidFill>
            </a:endParaRPr>
          </a:p>
          <a:p>
            <a:pPr marL="0" marR="0" lvl="0" indent="0" algn="l" rtl="0">
              <a:lnSpc>
                <a:spcPts val="3340"/>
              </a:lnSpc>
              <a:spcBef>
                <a:spcPts val="0"/>
              </a:spcBef>
              <a:spcAft>
                <a:spcPts val="0"/>
              </a:spcAft>
              <a:buNone/>
            </a:pPr>
            <a:r>
              <a:rPr lang="en-GB" sz="3200" dirty="0">
                <a:solidFill>
                  <a:schemeClr val="tx1">
                    <a:lumMod val="65000"/>
                    <a:lumOff val="35000"/>
                  </a:schemeClr>
                </a:solidFill>
                <a:latin typeface="Calibri"/>
                <a:ea typeface="Calibri"/>
                <a:cs typeface="Calibri"/>
                <a:sym typeface="Calibri"/>
              </a:rPr>
              <a:t>the way you look </a:t>
            </a:r>
            <a:endParaRPr dirty="0">
              <a:solidFill>
                <a:schemeClr val="tx1">
                  <a:lumMod val="65000"/>
                  <a:lumOff val="35000"/>
                </a:schemeClr>
              </a:solidFill>
            </a:endParaRPr>
          </a:p>
          <a:p>
            <a:pPr marL="0" marR="0" lvl="0" indent="0" algn="l" rtl="0">
              <a:lnSpc>
                <a:spcPts val="3340"/>
              </a:lnSpc>
              <a:spcBef>
                <a:spcPts val="0"/>
              </a:spcBef>
              <a:spcAft>
                <a:spcPts val="0"/>
              </a:spcAft>
              <a:buNone/>
            </a:pPr>
            <a:r>
              <a:rPr lang="en-GB" sz="3200" dirty="0">
                <a:solidFill>
                  <a:schemeClr val="tx1">
                    <a:lumMod val="65000"/>
                    <a:lumOff val="35000"/>
                  </a:schemeClr>
                </a:solidFill>
                <a:latin typeface="Calibri"/>
                <a:ea typeface="Calibri"/>
                <a:cs typeface="Calibri"/>
                <a:sym typeface="Calibri"/>
              </a:rPr>
              <a:t>at things, the things</a:t>
            </a:r>
            <a:endParaRPr dirty="0">
              <a:solidFill>
                <a:schemeClr val="tx1">
                  <a:lumMod val="65000"/>
                  <a:lumOff val="35000"/>
                </a:schemeClr>
              </a:solidFill>
            </a:endParaRPr>
          </a:p>
          <a:p>
            <a:pPr marL="0" marR="0" lvl="0" indent="0" algn="l" rtl="0">
              <a:lnSpc>
                <a:spcPts val="3340"/>
              </a:lnSpc>
              <a:spcBef>
                <a:spcPts val="0"/>
              </a:spcBef>
              <a:spcAft>
                <a:spcPts val="0"/>
              </a:spcAft>
              <a:buNone/>
            </a:pPr>
            <a:r>
              <a:rPr lang="en-GB" sz="3200" dirty="0">
                <a:solidFill>
                  <a:schemeClr val="tx1">
                    <a:lumMod val="65000"/>
                    <a:lumOff val="35000"/>
                  </a:schemeClr>
                </a:solidFill>
                <a:latin typeface="Calibri"/>
                <a:ea typeface="Calibri"/>
                <a:cs typeface="Calibri"/>
                <a:sym typeface="Calibri"/>
              </a:rPr>
              <a:t>you look at change </a:t>
            </a:r>
            <a:endParaRPr dirty="0">
              <a:solidFill>
                <a:schemeClr val="tx1">
                  <a:lumMod val="65000"/>
                  <a:lumOff val="35000"/>
                </a:schemeClr>
              </a:solidFill>
            </a:endParaRPr>
          </a:p>
        </p:txBody>
      </p:sp>
      <p:sp>
        <p:nvSpPr>
          <p:cNvPr id="726" name="Google Shape;726;p12"/>
          <p:cNvSpPr txBox="1"/>
          <p:nvPr/>
        </p:nvSpPr>
        <p:spPr>
          <a:xfrm>
            <a:off x="5685121" y="3547422"/>
            <a:ext cx="1526214"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500" i="1" dirty="0">
                <a:solidFill>
                  <a:schemeClr val="bg1">
                    <a:alpha val="90000"/>
                  </a:schemeClr>
                </a:solidFill>
                <a:latin typeface="Calibri" panose="020F0502020204030204" pitchFamily="34" charset="0"/>
                <a:ea typeface="Calibri"/>
                <a:cs typeface="Calibri" panose="020F0502020204030204" pitchFamily="34" charset="0"/>
                <a:sym typeface="Calibri"/>
              </a:rPr>
              <a:t>Cat or bird?</a:t>
            </a:r>
            <a:endParaRPr i="1" dirty="0">
              <a:solidFill>
                <a:schemeClr val="bg1">
                  <a:alpha val="90000"/>
                </a:schemeClr>
              </a:solidFill>
              <a:latin typeface="Calibri" panose="020F0502020204030204" pitchFamily="34" charset="0"/>
              <a:cs typeface="Calibri" panose="020F0502020204030204" pitchFamily="34" charset="0"/>
            </a:endParaRPr>
          </a:p>
        </p:txBody>
      </p:sp>
      <p:pic>
        <p:nvPicPr>
          <p:cNvPr id="9" name="Google Shape;1173;p98" descr="Icon&#10;&#10;Description automatically generated">
            <a:extLst>
              <a:ext uri="{FF2B5EF4-FFF2-40B4-BE49-F238E27FC236}">
                <a16:creationId xmlns:a16="http://schemas.microsoft.com/office/drawing/2014/main" id="{6AFBB86D-95D8-734D-809E-1317963C00E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142731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1"/>
                                        </p:tgtEl>
                                        <p:attrNameLst>
                                          <p:attrName>style.visibility</p:attrName>
                                        </p:attrNameLst>
                                      </p:cBhvr>
                                      <p:to>
                                        <p:strVal val="visible"/>
                                      </p:to>
                                    </p:set>
                                    <p:anim calcmode="lin" valueType="num">
                                      <p:cBhvr additive="base">
                                        <p:cTn id="7" dur="500"/>
                                        <p:tgtEl>
                                          <p:spTgt spid="7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6"/>
                                        </p:tgtEl>
                                        <p:attrNameLst>
                                          <p:attrName>style.visibility</p:attrName>
                                        </p:attrNameLst>
                                      </p:cBhvr>
                                      <p:to>
                                        <p:strVal val="visible"/>
                                      </p:to>
                                    </p:set>
                                    <p:anim calcmode="lin" valueType="num">
                                      <p:cBhvr additive="base">
                                        <p:cTn id="12" dur="500"/>
                                        <p:tgtEl>
                                          <p:spTgt spid="7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adybug outline">
            <a:extLst>
              <a:ext uri="{FF2B5EF4-FFF2-40B4-BE49-F238E27FC236}">
                <a16:creationId xmlns:a16="http://schemas.microsoft.com/office/drawing/2014/main" id="{F8C04724-BDC3-E24A-9A6C-A2566B6FED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19617" y="1519517"/>
            <a:ext cx="4504765" cy="4504765"/>
          </a:xfrm>
          <a:prstGeom prst="rect">
            <a:avLst/>
          </a:prstGeom>
        </p:spPr>
      </p:pic>
      <p:pic>
        <p:nvPicPr>
          <p:cNvPr id="6" name="Google Shape;115;p67" descr="Icon&#10;&#10;Description automatically generated">
            <a:extLst>
              <a:ext uri="{FF2B5EF4-FFF2-40B4-BE49-F238E27FC236}">
                <a16:creationId xmlns:a16="http://schemas.microsoft.com/office/drawing/2014/main" id="{66FB59DB-75F7-474F-9D51-C9BD5F26890A}"/>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spTree>
    <p:extLst>
      <p:ext uri="{BB962C8B-B14F-4D97-AF65-F5344CB8AC3E}">
        <p14:creationId xmlns:p14="http://schemas.microsoft.com/office/powerpoint/2010/main" val="66233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15;p67" descr="Icon&#10;&#10;Description automatically generated">
            <a:extLst>
              <a:ext uri="{FF2B5EF4-FFF2-40B4-BE49-F238E27FC236}">
                <a16:creationId xmlns:a16="http://schemas.microsoft.com/office/drawing/2014/main" id="{31679846-FAFC-D849-95D0-B0E41D2AC492}"/>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11040" y="298314"/>
            <a:ext cx="761451" cy="752012"/>
          </a:xfrm>
          <a:prstGeom prst="rect">
            <a:avLst/>
          </a:prstGeom>
          <a:noFill/>
          <a:ln>
            <a:noFill/>
          </a:ln>
        </p:spPr>
      </p:pic>
      <p:pic>
        <p:nvPicPr>
          <p:cNvPr id="6" name="Graphic 5" descr="Bucket and shovel outline">
            <a:extLst>
              <a:ext uri="{FF2B5EF4-FFF2-40B4-BE49-F238E27FC236}">
                <a16:creationId xmlns:a16="http://schemas.microsoft.com/office/drawing/2014/main" id="{8BA18775-DD02-B642-B509-274E201640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84244" y="674320"/>
            <a:ext cx="5775512" cy="5775512"/>
          </a:xfrm>
          <a:prstGeom prst="rect">
            <a:avLst/>
          </a:prstGeom>
        </p:spPr>
      </p:pic>
    </p:spTree>
    <p:extLst>
      <p:ext uri="{BB962C8B-B14F-4D97-AF65-F5344CB8AC3E}">
        <p14:creationId xmlns:p14="http://schemas.microsoft.com/office/powerpoint/2010/main" val="403715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0320"/>
            <a:ext cx="6207760" cy="1362710"/>
          </a:xfrm>
          <a:noFill/>
          <a:ln>
            <a:noFill/>
          </a:ln>
        </p:spPr>
        <p:style>
          <a:lnRef idx="2">
            <a:schemeClr val="dk1"/>
          </a:lnRef>
          <a:fillRef idx="1">
            <a:schemeClr val="lt1"/>
          </a:fillRef>
          <a:effectRef idx="0">
            <a:schemeClr val="dk1"/>
          </a:effectRef>
          <a:fontRef idx="minor">
            <a:schemeClr val="dk1"/>
          </a:fontRef>
        </p:style>
        <p:txBody>
          <a:bodyPr anchor="ctr">
            <a:normAutofit/>
          </a:bodyPr>
          <a:lstStyle/>
          <a:p>
            <a:pPr lvl="1"/>
            <a:r>
              <a:rPr lang="en-US" sz="2400" dirty="0">
                <a:solidFill>
                  <a:schemeClr val="tx1"/>
                </a:solidFill>
              </a:rPr>
              <a:t>HOW WE COMMUNICATE</a:t>
            </a:r>
          </a:p>
        </p:txBody>
      </p:sp>
      <p:cxnSp>
        <p:nvCxnSpPr>
          <p:cNvPr id="24" name="Straight Connector 23"/>
          <p:cNvCxnSpPr/>
          <p:nvPr/>
        </p:nvCxnSpPr>
        <p:spPr>
          <a:xfrm flipH="1">
            <a:off x="0" y="1383030"/>
            <a:ext cx="9154160" cy="0"/>
          </a:xfrm>
          <a:prstGeom prst="line">
            <a:avLst/>
          </a:prstGeom>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10342880" y="2257306"/>
            <a:ext cx="184666" cy="369332"/>
          </a:xfrm>
          <a:prstGeom prst="rect">
            <a:avLst/>
          </a:prstGeom>
          <a:noFill/>
        </p:spPr>
        <p:txBody>
          <a:bodyPr wrap="none" rtlCol="0">
            <a:spAutoFit/>
          </a:bodyPr>
          <a:lstStyle/>
          <a:p>
            <a:endParaRPr lang="en-US" dirty="0"/>
          </a:p>
        </p:txBody>
      </p:sp>
      <p:sp>
        <p:nvSpPr>
          <p:cNvPr id="9" name="TextBox 8"/>
          <p:cNvSpPr txBox="1"/>
          <p:nvPr/>
        </p:nvSpPr>
        <p:spPr>
          <a:xfrm>
            <a:off x="246062" y="733812"/>
            <a:ext cx="8599488" cy="3785652"/>
          </a:xfrm>
          <a:prstGeom prst="rect">
            <a:avLst/>
          </a:prstGeom>
          <a:noFill/>
        </p:spPr>
        <p:txBody>
          <a:bodyPr wrap="square" rtlCol="0">
            <a:spAutoFit/>
          </a:bodyPr>
          <a:lstStyle/>
          <a:p>
            <a:r>
              <a:rPr lang="en-US" sz="24000" spc="-1000" dirty="0">
                <a:solidFill>
                  <a:srgbClr val="FF6600"/>
                </a:solidFill>
              </a:rPr>
              <a:t>2%</a:t>
            </a:r>
          </a:p>
        </p:txBody>
      </p:sp>
      <p:sp>
        <p:nvSpPr>
          <p:cNvPr id="19" name="TextBox 18"/>
          <p:cNvSpPr txBox="1"/>
          <p:nvPr/>
        </p:nvSpPr>
        <p:spPr>
          <a:xfrm>
            <a:off x="277812" y="3901440"/>
            <a:ext cx="8535988" cy="3123932"/>
          </a:xfrm>
          <a:prstGeom prst="rect">
            <a:avLst/>
          </a:prstGeom>
          <a:noFill/>
        </p:spPr>
        <p:txBody>
          <a:bodyPr wrap="square" numCol="1" rtlCol="0">
            <a:spAutoFit/>
          </a:bodyPr>
          <a:lstStyle/>
          <a:p>
            <a:r>
              <a:rPr lang="en-GB" sz="2900" dirty="0">
                <a:solidFill>
                  <a:srgbClr val="4F5D6F"/>
                </a:solidFill>
                <a:latin typeface="Arial" charset="0"/>
                <a:cs typeface="Arial" charset="0"/>
              </a:rPr>
              <a:t>Less than 2% of people have had any formal education on how to listen</a:t>
            </a:r>
          </a:p>
          <a:p>
            <a:endParaRPr lang="en-GB" sz="2000" dirty="0">
              <a:solidFill>
                <a:srgbClr val="4F5D6F"/>
              </a:solidFill>
              <a:latin typeface="Arial" charset="0"/>
              <a:cs typeface="Arial" charset="0"/>
            </a:endParaRPr>
          </a:p>
          <a:p>
            <a:r>
              <a:rPr lang="en-GB" sz="2900" dirty="0">
                <a:solidFill>
                  <a:srgbClr val="4F5D6F"/>
                </a:solidFill>
                <a:latin typeface="Arial" charset="0"/>
                <a:cs typeface="Arial" charset="0"/>
              </a:rPr>
              <a:t>We listen to people at a rate of 125 – 250 words per minute but think at 1000 – 3000 words per minute</a:t>
            </a:r>
          </a:p>
          <a:p>
            <a:endParaRPr lang="en-GB" sz="3200" dirty="0">
              <a:solidFill>
                <a:srgbClr val="4F5D6F"/>
              </a:solidFill>
              <a:latin typeface="Arial" charset="0"/>
              <a:cs typeface="Arial" charset="0"/>
            </a:endParaRPr>
          </a:p>
        </p:txBody>
      </p:sp>
    </p:spTree>
    <p:extLst>
      <p:ext uri="{BB962C8B-B14F-4D97-AF65-F5344CB8AC3E}">
        <p14:creationId xmlns:p14="http://schemas.microsoft.com/office/powerpoint/2010/main" val="454852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86C7E493912439F4E10E053C5DCBA" ma:contentTypeVersion="18" ma:contentTypeDescription="Create a new document." ma:contentTypeScope="" ma:versionID="fb5e13749978c39bdfa65ba71dafb1b8">
  <xsd:schema xmlns:xsd="http://www.w3.org/2001/XMLSchema" xmlns:xs="http://www.w3.org/2001/XMLSchema" xmlns:p="http://schemas.microsoft.com/office/2006/metadata/properties" xmlns:ns2="4fbd2a41-4bde-482e-9ab9-7edea6d2ebe6" xmlns:ns3="f0602087-12d3-4876-8be0-7af9afdcc8e3" targetNamespace="http://schemas.microsoft.com/office/2006/metadata/properties" ma:root="true" ma:fieldsID="4a853a4da6115094c1f35fe4958d8e32" ns2:_="" ns3:_="">
    <xsd:import namespace="4fbd2a41-4bde-482e-9ab9-7edea6d2ebe6"/>
    <xsd:import namespace="f0602087-12d3-4876-8be0-7af9afdcc8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d2a41-4bde-482e-9ab9-7edea6d2e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d49725-1e10-42c2-9fcb-69b21a91e8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602087-12d3-4876-8be0-7af9afdcc8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4a6ab7-8bb5-4484-80a3-c0561d2e8bed}" ma:internalName="TaxCatchAll" ma:showField="CatchAllData" ma:web="f0602087-12d3-4876-8be0-7af9afdcc8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602087-12d3-4876-8be0-7af9afdcc8e3" xsi:nil="true"/>
    <lcf76f155ced4ddcb4097134ff3c332f xmlns="4fbd2a41-4bde-482e-9ab9-7edea6d2eb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B83A2B-0779-4D32-9ADE-6520C1461045}"/>
</file>

<file path=customXml/itemProps2.xml><?xml version="1.0" encoding="utf-8"?>
<ds:datastoreItem xmlns:ds="http://schemas.openxmlformats.org/officeDocument/2006/customXml" ds:itemID="{C6BDBE92-AD35-4AFC-8F57-AA979F7E205A}"/>
</file>

<file path=customXml/itemProps3.xml><?xml version="1.0" encoding="utf-8"?>
<ds:datastoreItem xmlns:ds="http://schemas.openxmlformats.org/officeDocument/2006/customXml" ds:itemID="{9269378C-96BB-4FE8-BFEA-506B064E398C}"/>
</file>

<file path=docProps/app.xml><?xml version="1.0" encoding="utf-8"?>
<Properties xmlns="http://schemas.openxmlformats.org/officeDocument/2006/extended-properties" xmlns:vt="http://schemas.openxmlformats.org/officeDocument/2006/docPropsVTypes">
  <TotalTime>7826</TotalTime>
  <Words>1058</Words>
  <Application>Microsoft Macintosh PowerPoint</Application>
  <PresentationFormat>On-screen Show (4:3)</PresentationFormat>
  <Paragraphs>160</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Times New Roman</vt:lpstr>
      <vt:lpstr>Calibri</vt:lpstr>
      <vt:lpstr>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Shifting Focus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iam molyneux</dc:creator>
  <cp:lastModifiedBy>Vicky Maitland</cp:lastModifiedBy>
  <cp:revision>95</cp:revision>
  <dcterms:created xsi:type="dcterms:W3CDTF">2015-06-19T08:04:07Z</dcterms:created>
  <dcterms:modified xsi:type="dcterms:W3CDTF">2025-06-16T20:28:40Z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0x010100F6686C7E493912439F4E10E053C5DCBA</vt:lpwstr>
  </property>
</Properties>
</file>