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2" r:id="rId3"/>
    <p:sldId id="293" r:id="rId4"/>
    <p:sldId id="292" r:id="rId5"/>
    <p:sldId id="294" r:id="rId6"/>
    <p:sldId id="295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2"/>
    <a:srgbClr val="0072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68"/>
    <p:restoredTop sz="96327"/>
  </p:normalViewPr>
  <p:slideViewPr>
    <p:cSldViewPr snapToGrid="0">
      <p:cViewPr varScale="1">
        <p:scale>
          <a:sx n="76" d="100"/>
          <a:sy n="76" d="100"/>
        </p:scale>
        <p:origin x="200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3B20F-2A9A-5CDB-1414-CBCACE0FE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B031E0-A2EE-E757-8B73-916CEAEAA7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D0984-F883-9449-C2B7-A51E38E21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8DCE7-E8E0-DCD1-BAB5-56EDBAD3C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0E606-E0DC-A0A8-8766-C1AAE17E5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2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9A66C-533D-54FA-34CB-79B5683B6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126286-BD20-37D0-2E90-76D101D65A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FA8B8-B36D-5AC2-C2B9-CF3BC5995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C7510-D973-3793-7F9F-37A8C4018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E4584-5F05-7716-A22D-C3A09771E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1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EEBF73-34AD-9B51-2956-0CE1176CBE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32067A-B018-0182-D0EB-B10A32AAB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DE102-B3E7-B257-85FA-33694C6AA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E8FFB-B2F0-16D1-A826-D6B737F37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6786F-C3C1-BADF-F2AF-8D7F8B807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7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0F41D-6430-078D-8224-6C0557428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AF24B-B432-9CD1-A935-3BF097BC7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20B80-BDC3-D18D-3D8B-099398F07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A139B-B54D-2612-9368-2EDA9CCCA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A1391-8161-649D-87AF-2E4A38DE0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3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C52A0-67ED-6842-E26C-0830842BF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330DCF-8D19-A582-43D1-23A4D0762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31681-48EF-5EA7-2EF2-DF1CCF87B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DD3F5-BDCA-D666-B178-164C4E7E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90B26-3186-474E-BED8-F4E8FA13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12A1B-EA92-0220-C82E-AB2622EF2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E3653-C343-5B36-3972-C937CDEC12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5AECB7-463E-30EC-7CFD-91F0F9D42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49AE58-6F60-0DDE-3A0D-D42A3C06C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B0CA6-A793-6553-61C8-916558040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4515E9-4D4B-9A12-B465-8CD1B58B6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652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605BC-C6CB-7B9B-1C45-BA1F79C58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0051A7-05C8-E2F1-7F36-3710CA012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1E474F-BC92-6156-EC75-F28D397D8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3574E6-1FFE-756B-C6DA-1E308B4D8A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F8607A-5E5D-8DFC-ACA0-2DC7204B4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23F496-9A26-AF7F-D677-013F0FE2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289E5B-AF25-82D5-DA39-F6640D282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C5CDA2-F606-4E67-0E3A-1988665A9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1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F2F67-E065-03FC-2507-86D3FF57C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085A5F-B9AD-762C-9013-BC3790A00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0D3311-075C-FC97-7C1A-46C81A8B2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48B499-BF57-4B28-1639-5D7634BB1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78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34BC07-FA45-79D7-A546-CADF50EA8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609A15-B339-2568-923D-575109C30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B8B71C-D10C-FFA9-AA82-ED0B156DD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41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D2773-4542-98C7-D78F-3018D5771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62229-D30B-A825-494C-92B5D7018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12E33F-B369-3932-4867-239B6829A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FC988-32B5-8A01-D4B2-D0ACC92DB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45A530-2B3E-BEA2-B0EF-23DA4AC29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BADC9-7AC5-1D1A-A41E-2A21399E8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6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E4F60-5B53-4A2C-1787-C6A9A61E3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DB4CE7-D350-2C6D-70A4-1F3EEB329B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5BD98D-6D92-5DED-4476-FA6D2409A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17861-CB92-103B-B465-F7BB58237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E5ED2-B264-3BE0-88E6-06AC6BC96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EAA61E-64CD-C0A5-C91E-D10691379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3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E92918-75BD-4928-2339-7907BF40C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559C2-A3A1-1964-CA36-F8ED68F15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10CED-270D-6D59-A151-BFBC03F8EE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B4090-ABB1-EC42-BBFC-E2723DF8E6E8}" type="datetimeFigureOut">
              <a:rPr lang="en-US" smtClean="0"/>
              <a:t>2/28/25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750ED-E87C-B054-6787-84BC4D130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26A73-18F1-0D6A-B09D-01D08085B8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A88D8-4B3D-EB44-99BA-B6E64CF0E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92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blue and red stripes&#10;&#10;Description automatically generated">
            <a:extLst>
              <a:ext uri="{FF2B5EF4-FFF2-40B4-BE49-F238E27FC236}">
                <a16:creationId xmlns:a16="http://schemas.microsoft.com/office/drawing/2014/main" id="{488C9095-3CB8-86A2-4179-DAB289AF86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628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1F3ECA-EFDD-DB79-7BBC-74A98EC021DB}"/>
              </a:ext>
            </a:extLst>
          </p:cNvPr>
          <p:cNvSpPr txBox="1"/>
          <p:nvPr/>
        </p:nvSpPr>
        <p:spPr>
          <a:xfrm>
            <a:off x="2622211" y="1843093"/>
            <a:ext cx="694453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b="1" dirty="0">
                <a:solidFill>
                  <a:srgbClr val="00726C"/>
                </a:solidFill>
                <a:cs typeface="Lora"/>
              </a:rPr>
              <a:t>Summer Planning</a:t>
            </a:r>
            <a:endParaRPr lang="en-US" sz="4800" b="1" dirty="0">
              <a:solidFill>
                <a:srgbClr val="00726C"/>
              </a:solidFill>
              <a:cs typeface="Lora"/>
            </a:endParaRPr>
          </a:p>
          <a:p>
            <a:pPr algn="ctr"/>
            <a:endParaRPr lang="en-US" sz="3200" b="1" dirty="0">
              <a:solidFill>
                <a:srgbClr val="00726C"/>
              </a:solidFill>
              <a:cs typeface="Lora"/>
            </a:endParaRPr>
          </a:p>
          <a:p>
            <a:pPr algn="ctr"/>
            <a:r>
              <a:rPr lang="en-US" sz="3200" b="1" dirty="0">
                <a:solidFill>
                  <a:srgbClr val="00726C"/>
                </a:solidFill>
                <a:cs typeface="Lora"/>
              </a:rPr>
              <a:t>Laura Williams</a:t>
            </a:r>
          </a:p>
          <a:p>
            <a:pPr algn="ctr"/>
            <a:r>
              <a:rPr lang="en-US" sz="3200" b="1" dirty="0">
                <a:solidFill>
                  <a:srgbClr val="00726C"/>
                </a:solidFill>
                <a:cs typeface="Lora"/>
              </a:rPr>
              <a:t>4</a:t>
            </a:r>
            <a:r>
              <a:rPr lang="en-US" sz="3200" b="1" baseline="30000" dirty="0">
                <a:solidFill>
                  <a:srgbClr val="00726C"/>
                </a:solidFill>
                <a:cs typeface="Lora"/>
              </a:rPr>
              <a:t>th</a:t>
            </a:r>
            <a:r>
              <a:rPr lang="en-US" sz="3200" b="1" dirty="0">
                <a:solidFill>
                  <a:srgbClr val="00726C"/>
                </a:solidFill>
                <a:cs typeface="Lora"/>
              </a:rPr>
              <a:t> March 2025</a:t>
            </a:r>
          </a:p>
          <a:p>
            <a:pPr algn="ctr"/>
            <a:endParaRPr lang="en-US" sz="3200" b="1" dirty="0">
              <a:solidFill>
                <a:srgbClr val="00726C"/>
              </a:solidFill>
              <a:cs typeface="Lora"/>
            </a:endParaRPr>
          </a:p>
        </p:txBody>
      </p:sp>
      <p:pic>
        <p:nvPicPr>
          <p:cNvPr id="4" name="Picture 3" descr="A logo for a school advisory service&#10;&#10;AI-generated content may be incorrect.">
            <a:extLst>
              <a:ext uri="{FF2B5EF4-FFF2-40B4-BE49-F238E27FC236}">
                <a16:creationId xmlns:a16="http://schemas.microsoft.com/office/drawing/2014/main" id="{8EB6CC8A-08EA-87EB-1AA7-A905BADE8DC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2593" b="34815"/>
          <a:stretch/>
        </p:blipFill>
        <p:spPr>
          <a:xfrm>
            <a:off x="8992227" y="5205344"/>
            <a:ext cx="3195205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073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white rectangular object with a blue and red stripe&#10;&#10;Description automatically generated">
            <a:extLst>
              <a:ext uri="{FF2B5EF4-FFF2-40B4-BE49-F238E27FC236}">
                <a16:creationId xmlns:a16="http://schemas.microsoft.com/office/drawing/2014/main" id="{CCB83E36-B34D-6EA6-8062-C47FE03D11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5080A78-D652-7866-6749-4B36D014642B}"/>
              </a:ext>
            </a:extLst>
          </p:cNvPr>
          <p:cNvSpPr txBox="1"/>
          <p:nvPr/>
        </p:nvSpPr>
        <p:spPr>
          <a:xfrm>
            <a:off x="568204" y="197631"/>
            <a:ext cx="82592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cs typeface="Lora"/>
              </a:rPr>
              <a:t>Who Am I?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7AF8471-25B1-FA95-C076-F02E0349F61F}"/>
              </a:ext>
            </a:extLst>
          </p:cNvPr>
          <p:cNvSpPr/>
          <p:nvPr/>
        </p:nvSpPr>
        <p:spPr>
          <a:xfrm>
            <a:off x="456790" y="1496381"/>
            <a:ext cx="11514475" cy="4666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School Business Leadership Coach and Trainer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Host of ‘School Business Leadership’ Podcast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1-1 coaching, online SBL Coaching Community, sender of Tuesday emails</a:t>
            </a:r>
          </a:p>
          <a:p>
            <a:pPr marL="285750" lvl="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Affiliate Coach with Schools Advisory Service, Executive Editor of Education Executive magazine</a:t>
            </a:r>
          </a:p>
          <a:p>
            <a:pPr marL="285750" lvl="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GB" sz="3000" dirty="0"/>
              <a:t>Previous roles include: LGB Clerk, PA to the Head, HR Officer, Office Manager, SBM, COO, CFO, Company Secretary, Governor &amp; Trustee</a:t>
            </a:r>
          </a:p>
        </p:txBody>
      </p:sp>
    </p:spTree>
    <p:extLst>
      <p:ext uri="{BB962C8B-B14F-4D97-AF65-F5344CB8AC3E}">
        <p14:creationId xmlns:p14="http://schemas.microsoft.com/office/powerpoint/2010/main" val="4138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96F798-E1D7-85D9-A96A-5D4E8FC51E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rectangular object with a blue and red stripe&#10;&#10;Description automatically generated">
            <a:extLst>
              <a:ext uri="{FF2B5EF4-FFF2-40B4-BE49-F238E27FC236}">
                <a16:creationId xmlns:a16="http://schemas.microsoft.com/office/drawing/2014/main" id="{126CC1BA-46C3-4C3F-506F-DA59E6D155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08C6620-098D-F1BB-A660-F6DBAEAC38BD}"/>
              </a:ext>
            </a:extLst>
          </p:cNvPr>
          <p:cNvSpPr txBox="1"/>
          <p:nvPr/>
        </p:nvSpPr>
        <p:spPr>
          <a:xfrm>
            <a:off x="568203" y="197631"/>
            <a:ext cx="112418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cs typeface="Lora"/>
              </a:rPr>
              <a:t>You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1D086EF-D782-2511-3FA1-0A56EC327BF9}"/>
              </a:ext>
            </a:extLst>
          </p:cNvPr>
          <p:cNvSpPr/>
          <p:nvPr/>
        </p:nvSpPr>
        <p:spPr>
          <a:xfrm>
            <a:off x="3898158" y="2927484"/>
            <a:ext cx="4395684" cy="1003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GB" sz="4400" b="1" dirty="0">
                <a:cs typeface="Lora"/>
              </a:rPr>
              <a:t>Reflection Time </a:t>
            </a:r>
          </a:p>
        </p:txBody>
      </p:sp>
    </p:spTree>
    <p:extLst>
      <p:ext uri="{BB962C8B-B14F-4D97-AF65-F5344CB8AC3E}">
        <p14:creationId xmlns:p14="http://schemas.microsoft.com/office/powerpoint/2010/main" val="380897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674D87-71AD-CC7A-26BB-98EB5C0DB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rectangular object with a blue and red stripe&#10;&#10;Description automatically generated">
            <a:extLst>
              <a:ext uri="{FF2B5EF4-FFF2-40B4-BE49-F238E27FC236}">
                <a16:creationId xmlns:a16="http://schemas.microsoft.com/office/drawing/2014/main" id="{BDAEDFEF-2118-182F-3146-2B6BDCAD0F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6B14F8-F6BD-D01D-4DDC-4411683E58AE}"/>
              </a:ext>
            </a:extLst>
          </p:cNvPr>
          <p:cNvSpPr txBox="1"/>
          <p:nvPr/>
        </p:nvSpPr>
        <p:spPr>
          <a:xfrm>
            <a:off x="568203" y="197631"/>
            <a:ext cx="112418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cs typeface="Lora"/>
              </a:rPr>
              <a:t>The Work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13B7E1-BE5A-D8C5-CBC9-159EA880CC11}"/>
              </a:ext>
            </a:extLst>
          </p:cNvPr>
          <p:cNvSpPr/>
          <p:nvPr/>
        </p:nvSpPr>
        <p:spPr>
          <a:xfrm>
            <a:off x="568203" y="1856232"/>
            <a:ext cx="8259228" cy="710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Jobs flagged in your inbox?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415B01-72DC-C3E9-4BFC-973CD179189E}"/>
              </a:ext>
            </a:extLst>
          </p:cNvPr>
          <p:cNvSpPr/>
          <p:nvPr/>
        </p:nvSpPr>
        <p:spPr>
          <a:xfrm>
            <a:off x="565675" y="2465917"/>
            <a:ext cx="8259228" cy="710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Task lists on a task app?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37F3D8-11BB-5E5F-819D-3B70AFCE4304}"/>
              </a:ext>
            </a:extLst>
          </p:cNvPr>
          <p:cNvSpPr/>
          <p:nvPr/>
        </p:nvSpPr>
        <p:spPr>
          <a:xfrm>
            <a:off x="565675" y="3052809"/>
            <a:ext cx="8259228" cy="710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Post-it notes stuck to your monitor?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B537EC6-ED0E-F467-4FB6-63F5EDD62A85}"/>
              </a:ext>
            </a:extLst>
          </p:cNvPr>
          <p:cNvSpPr/>
          <p:nvPr/>
        </p:nvSpPr>
        <p:spPr>
          <a:xfrm>
            <a:off x="565675" y="3623730"/>
            <a:ext cx="8259228" cy="713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Notes scribbled in your diary/a phone app?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D23FD5-68AF-250C-5918-8A1D1A8764E4}"/>
              </a:ext>
            </a:extLst>
          </p:cNvPr>
          <p:cNvSpPr/>
          <p:nvPr/>
        </p:nvSpPr>
        <p:spPr>
          <a:xfrm>
            <a:off x="565675" y="4194651"/>
            <a:ext cx="8259228" cy="710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An Excel sheet of tasks and projects?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28AE0B-E417-E5AF-CEAA-A455732F6F2C}"/>
              </a:ext>
            </a:extLst>
          </p:cNvPr>
          <p:cNvSpPr/>
          <p:nvPr/>
        </p:nvSpPr>
        <p:spPr>
          <a:xfrm>
            <a:off x="565675" y="4765572"/>
            <a:ext cx="8259228" cy="710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A random file of papers?</a:t>
            </a:r>
          </a:p>
        </p:txBody>
      </p:sp>
    </p:spTree>
    <p:extLst>
      <p:ext uri="{BB962C8B-B14F-4D97-AF65-F5344CB8AC3E}">
        <p14:creationId xmlns:p14="http://schemas.microsoft.com/office/powerpoint/2010/main" val="429302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32BD45-8D04-530D-31C2-886230F5A8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rectangular object with a blue and red stripe&#10;&#10;Description automatically generated">
            <a:extLst>
              <a:ext uri="{FF2B5EF4-FFF2-40B4-BE49-F238E27FC236}">
                <a16:creationId xmlns:a16="http://schemas.microsoft.com/office/drawing/2014/main" id="{999A80F7-82D4-04F1-1D1A-6E3C4C743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1D7A33B-9EEB-C9BF-FD54-037345BC0867}"/>
              </a:ext>
            </a:extLst>
          </p:cNvPr>
          <p:cNvSpPr txBox="1"/>
          <p:nvPr/>
        </p:nvSpPr>
        <p:spPr>
          <a:xfrm>
            <a:off x="568203" y="197631"/>
            <a:ext cx="112418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cs typeface="Lora"/>
              </a:rPr>
              <a:t>State of the Nation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454D55-B04F-31A4-6A2A-B63B5FA725D6}"/>
              </a:ext>
            </a:extLst>
          </p:cNvPr>
          <p:cNvSpPr/>
          <p:nvPr/>
        </p:nvSpPr>
        <p:spPr>
          <a:xfrm>
            <a:off x="568203" y="1856232"/>
            <a:ext cx="8259228" cy="710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Information Gather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4D1AA9-F98B-6455-11A3-58C088C2BC4F}"/>
              </a:ext>
            </a:extLst>
          </p:cNvPr>
          <p:cNvSpPr/>
          <p:nvPr/>
        </p:nvSpPr>
        <p:spPr>
          <a:xfrm>
            <a:off x="568203" y="2566748"/>
            <a:ext cx="8259228" cy="4868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Assess &amp; Categorise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Bitty/admin jobs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Focused jobs/deep work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Projects</a:t>
            </a:r>
          </a:p>
          <a:p>
            <a:pPr lvl="1">
              <a:lnSpc>
                <a:spcPct val="150000"/>
              </a:lnSpc>
            </a:pPr>
            <a:endParaRPr lang="en-GB" sz="3000" dirty="0">
              <a:cs typeface="Lora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3000" dirty="0">
              <a:cs typeface="Lora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3000" dirty="0">
              <a:cs typeface="Lora"/>
            </a:endParaRPr>
          </a:p>
        </p:txBody>
      </p:sp>
    </p:spTree>
    <p:extLst>
      <p:ext uri="{BB962C8B-B14F-4D97-AF65-F5344CB8AC3E}">
        <p14:creationId xmlns:p14="http://schemas.microsoft.com/office/powerpoint/2010/main" val="1026886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C711C-B501-2075-F5EC-893030D187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rectangular object with a blue and red stripe&#10;&#10;Description automatically generated">
            <a:extLst>
              <a:ext uri="{FF2B5EF4-FFF2-40B4-BE49-F238E27FC236}">
                <a16:creationId xmlns:a16="http://schemas.microsoft.com/office/drawing/2014/main" id="{885AF587-F1F9-A648-E0E8-D793A32335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ABC8552-29D0-2789-C9B2-33C229DBD6D7}"/>
              </a:ext>
            </a:extLst>
          </p:cNvPr>
          <p:cNvSpPr txBox="1"/>
          <p:nvPr/>
        </p:nvSpPr>
        <p:spPr>
          <a:xfrm>
            <a:off x="568203" y="197631"/>
            <a:ext cx="112418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cs typeface="Lora"/>
              </a:rPr>
              <a:t>State of the Nation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F45CBC-15AE-86C4-EE84-65BC34EBAD9D}"/>
              </a:ext>
            </a:extLst>
          </p:cNvPr>
          <p:cNvSpPr/>
          <p:nvPr/>
        </p:nvSpPr>
        <p:spPr>
          <a:xfrm>
            <a:off x="568203" y="1856232"/>
            <a:ext cx="8259228" cy="710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Prioritise urgent tasks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BABB1C-E161-1285-53AD-2FC0CD7F276C}"/>
              </a:ext>
            </a:extLst>
          </p:cNvPr>
          <p:cNvSpPr/>
          <p:nvPr/>
        </p:nvSpPr>
        <p:spPr>
          <a:xfrm>
            <a:off x="565675" y="2465917"/>
            <a:ext cx="8259228" cy="2790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Break down the rest: deadlines &amp; priorities</a:t>
            </a:r>
          </a:p>
          <a:p>
            <a:pPr lvl="1">
              <a:lnSpc>
                <a:spcPct val="150000"/>
              </a:lnSpc>
            </a:pPr>
            <a:endParaRPr lang="en-GB" sz="3000" dirty="0">
              <a:cs typeface="Lora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3000" dirty="0">
              <a:cs typeface="Lora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3000" dirty="0">
              <a:cs typeface="Lora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2EBDB3-C7EA-0744-ACE5-9EF8D63BCAB8}"/>
              </a:ext>
            </a:extLst>
          </p:cNvPr>
          <p:cNvSpPr/>
          <p:nvPr/>
        </p:nvSpPr>
        <p:spPr>
          <a:xfrm>
            <a:off x="563147" y="3073742"/>
            <a:ext cx="8259228" cy="1405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Split projects into manageable chunks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3000" dirty="0">
              <a:cs typeface="Lora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68059F-7640-8B21-07AC-B517D3D4FE42}"/>
              </a:ext>
            </a:extLst>
          </p:cNvPr>
          <p:cNvSpPr/>
          <p:nvPr/>
        </p:nvSpPr>
        <p:spPr>
          <a:xfrm>
            <a:off x="560619" y="3681567"/>
            <a:ext cx="8259228" cy="1405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Test your priorities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3000" dirty="0">
              <a:cs typeface="Lora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1DBDA2D-D726-B234-871B-AEE989DC9BCF}"/>
              </a:ext>
            </a:extLst>
          </p:cNvPr>
          <p:cNvSpPr/>
          <p:nvPr/>
        </p:nvSpPr>
        <p:spPr>
          <a:xfrm>
            <a:off x="560619" y="4239497"/>
            <a:ext cx="8259228" cy="1405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Avoid the time trap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3000" dirty="0">
              <a:cs typeface="Lora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4CD37A-37C6-C2C1-3189-32E933539EBB}"/>
              </a:ext>
            </a:extLst>
          </p:cNvPr>
          <p:cNvSpPr/>
          <p:nvPr/>
        </p:nvSpPr>
        <p:spPr>
          <a:xfrm>
            <a:off x="560619" y="4832762"/>
            <a:ext cx="8259228" cy="1405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000" dirty="0">
                <a:cs typeface="Lora"/>
              </a:rPr>
              <a:t>Make it a habit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3000" dirty="0">
              <a:cs typeface="Lora"/>
            </a:endParaRPr>
          </a:p>
        </p:txBody>
      </p:sp>
    </p:spTree>
    <p:extLst>
      <p:ext uri="{BB962C8B-B14F-4D97-AF65-F5344CB8AC3E}">
        <p14:creationId xmlns:p14="http://schemas.microsoft.com/office/powerpoint/2010/main" val="2253087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rectangular object with a blue and red stripe&#10;&#10;Description automatically generated">
            <a:extLst>
              <a:ext uri="{FF2B5EF4-FFF2-40B4-BE49-F238E27FC236}">
                <a16:creationId xmlns:a16="http://schemas.microsoft.com/office/drawing/2014/main" id="{AF9F00A0-5761-242D-53CF-12179DF920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28231EF-2BF0-1A6F-F352-0CDDDE494675}"/>
              </a:ext>
            </a:extLst>
          </p:cNvPr>
          <p:cNvSpPr txBox="1"/>
          <p:nvPr/>
        </p:nvSpPr>
        <p:spPr>
          <a:xfrm>
            <a:off x="568203" y="197631"/>
            <a:ext cx="100162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cs typeface="Lora"/>
              </a:rPr>
              <a:t>Contact and Further Support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0407EA-40C2-2709-0D7D-C61B02930AAC}"/>
              </a:ext>
            </a:extLst>
          </p:cNvPr>
          <p:cNvSpPr/>
          <p:nvPr/>
        </p:nvSpPr>
        <p:spPr>
          <a:xfrm>
            <a:off x="4350377" y="1713944"/>
            <a:ext cx="744368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b="1" dirty="0">
                <a:hlinkClick r:id="" action="ppaction://noaction"/>
              </a:rPr>
              <a:t>School Business Leadership Podcast</a:t>
            </a:r>
            <a:r>
              <a:rPr lang="en-GB" sz="2800" b="1" dirty="0"/>
              <a:t> </a:t>
            </a:r>
            <a:r>
              <a:rPr lang="en-GB" sz="2800" i="1" dirty="0"/>
              <a:t>– Apple, Spotify, Google, Amazon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Social Media: </a:t>
            </a:r>
            <a:r>
              <a:rPr lang="en-GB" sz="2800" dirty="0"/>
              <a:t>@lauraljbusiness – </a:t>
            </a:r>
            <a:r>
              <a:rPr lang="en-GB" sz="2800" i="1" dirty="0"/>
              <a:t>Facebook, Instagram, Twitter, LinkedIn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28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Website: </a:t>
            </a:r>
            <a:r>
              <a:rPr lang="en-GB" sz="2800" dirty="0" err="1"/>
              <a:t>www.ljbusinessofeducation.co.uk</a:t>
            </a:r>
            <a:endParaRPr lang="en-GB" sz="2800" i="1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2800" i="1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SBL Coaching Community – </a:t>
            </a:r>
            <a:r>
              <a:rPr lang="en-GB" sz="2800" dirty="0"/>
              <a:t>www.sblcoachingcommunity.co.uk</a:t>
            </a:r>
          </a:p>
        </p:txBody>
      </p:sp>
      <p:pic>
        <p:nvPicPr>
          <p:cNvPr id="2" name="Picture 1" descr="Share Size.jpg">
            <a:extLst>
              <a:ext uri="{FF2B5EF4-FFF2-40B4-BE49-F238E27FC236}">
                <a16:creationId xmlns:a16="http://schemas.microsoft.com/office/drawing/2014/main" id="{973FA29E-5D3F-EE2B-58AA-38FA41D6E7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19" y="1927700"/>
            <a:ext cx="3182919" cy="318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552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686C7E493912439F4E10E053C5DCBA" ma:contentTypeVersion="18" ma:contentTypeDescription="Create a new document." ma:contentTypeScope="" ma:versionID="fb5e13749978c39bdfa65ba71dafb1b8">
  <xsd:schema xmlns:xsd="http://www.w3.org/2001/XMLSchema" xmlns:xs="http://www.w3.org/2001/XMLSchema" xmlns:p="http://schemas.microsoft.com/office/2006/metadata/properties" xmlns:ns2="4fbd2a41-4bde-482e-9ab9-7edea6d2ebe6" xmlns:ns3="f0602087-12d3-4876-8be0-7af9afdcc8e3" targetNamespace="http://schemas.microsoft.com/office/2006/metadata/properties" ma:root="true" ma:fieldsID="4a853a4da6115094c1f35fe4958d8e32" ns2:_="" ns3:_="">
    <xsd:import namespace="4fbd2a41-4bde-482e-9ab9-7edea6d2ebe6"/>
    <xsd:import namespace="f0602087-12d3-4876-8be0-7af9afdcc8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bd2a41-4bde-482e-9ab9-7edea6d2eb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bd49725-1e10-42c2-9fcb-69b21a91e8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02087-12d3-4876-8be0-7af9afdcc8e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4a6ab7-8bb5-4484-80a3-c0561d2e8bed}" ma:internalName="TaxCatchAll" ma:showField="CatchAllData" ma:web="f0602087-12d3-4876-8be0-7af9afdcc8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0602087-12d3-4876-8be0-7af9afdcc8e3" xsi:nil="true"/>
    <lcf76f155ced4ddcb4097134ff3c332f xmlns="4fbd2a41-4bde-482e-9ab9-7edea6d2ebe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0425A7B-0759-4E19-9DF9-5756510C5025}"/>
</file>

<file path=customXml/itemProps2.xml><?xml version="1.0" encoding="utf-8"?>
<ds:datastoreItem xmlns:ds="http://schemas.openxmlformats.org/officeDocument/2006/customXml" ds:itemID="{1FF3FF30-8DC8-4628-A2D1-D7728EE5914C}"/>
</file>

<file path=customXml/itemProps3.xml><?xml version="1.0" encoding="utf-8"?>
<ds:datastoreItem xmlns:ds="http://schemas.openxmlformats.org/officeDocument/2006/customXml" ds:itemID="{2C135EB7-8805-4D1D-96BA-F68AD8E02C9D}"/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228</Words>
  <Application>Microsoft Macintosh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Lora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Williams</dc:creator>
  <cp:lastModifiedBy>Laura Williams</cp:lastModifiedBy>
  <cp:revision>23</cp:revision>
  <cp:lastPrinted>2024-01-14T15:10:09Z</cp:lastPrinted>
  <dcterms:created xsi:type="dcterms:W3CDTF">2023-10-31T11:56:51Z</dcterms:created>
  <dcterms:modified xsi:type="dcterms:W3CDTF">2025-02-28T11:14:23Z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0x010100F6686C7E493912439F4E10E053C5DCBA</vt:lpwstr>
  </property>
</Properties>
</file>