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81" r:id="rId4"/>
    <p:sldId id="292" r:id="rId5"/>
    <p:sldId id="293" r:id="rId6"/>
    <p:sldId id="294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2"/>
    <a:srgbClr val="007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738"/>
    <p:restoredTop sz="96327"/>
  </p:normalViewPr>
  <p:slideViewPr>
    <p:cSldViewPr snapToGrid="0">
      <p:cViewPr varScale="1">
        <p:scale>
          <a:sx n="78" d="100"/>
          <a:sy n="78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B20F-2A9A-5CDB-1414-CBCACE0FE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031E0-A2EE-E757-8B73-916CEAEAA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0984-F883-9449-C2B7-A51E38E2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8DCE7-E8E0-DCD1-BAB5-56EDBAD3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0E606-E0DC-A0A8-8766-C1AAE17E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A66C-533D-54FA-34CB-79B5683B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26286-BD20-37D0-2E90-76D101D65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FA8B8-B36D-5AC2-C2B9-CF3BC599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C7510-D973-3793-7F9F-37A8C401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4584-5F05-7716-A22D-C3A09771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1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EBF73-34AD-9B51-2956-0CE1176CB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32067A-B018-0182-D0EB-B10A32AAB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DE102-B3E7-B257-85FA-33694C6A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E8FFB-B2F0-16D1-A826-D6B737F3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6786F-C3C1-BADF-F2AF-8D7F8B80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0F41D-6430-078D-8224-6C055742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AF24B-B432-9CD1-A935-3BF097BC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20B80-BDC3-D18D-3D8B-099398F0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A139B-B54D-2612-9368-2EDA9CCCA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A1391-8161-649D-87AF-2E4A38DE0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52A0-67ED-6842-E26C-0830842B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30DCF-8D19-A582-43D1-23A4D0762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31681-48EF-5EA7-2EF2-DF1CCF87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D3F5-BDCA-D666-B178-164C4E7E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0B26-3186-474E-BED8-F4E8FA13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2A1B-EA92-0220-C82E-AB2622EF2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E3653-C343-5B36-3972-C937CDEC1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AECB7-463E-30EC-7CFD-91F0F9D4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9AE58-6F60-0DDE-3A0D-D42A3C06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B0CA6-A793-6553-61C8-91655804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515E9-4D4B-9A12-B465-8CD1B58B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605BC-C6CB-7B9B-1C45-BA1F79C5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051A7-05C8-E2F1-7F36-3710CA012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E474F-BC92-6156-EC75-F28D397D8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574E6-1FFE-756B-C6DA-1E308B4D8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8607A-5E5D-8DFC-ACA0-2DC7204B4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3F496-9A26-AF7F-D677-013F0FE2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89E5B-AF25-82D5-DA39-F6640D28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C5CDA2-F606-4E67-0E3A-1988665A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F67-E065-03FC-2507-86D3FF57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85A5F-B9AD-762C-9013-BC3790A0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D3311-075C-FC97-7C1A-46C81A8B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8B499-BF57-4B28-1639-5D7634BB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4BC07-FA45-79D7-A546-CADF50EA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09A15-B339-2568-923D-575109C3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8B71C-D10C-FFA9-AA82-ED0B156D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2773-4542-98C7-D78F-3018D577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2229-D30B-A825-494C-92B5D7018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2E33F-B369-3932-4867-239B6829A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C988-32B5-8A01-D4B2-D0ACC92D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5A530-2B3E-BEA2-B0EF-23DA4AC2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BADC9-7AC5-1D1A-A41E-2A21399E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6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4F60-5B53-4A2C-1787-C6A9A61E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B4CE7-D350-2C6D-70A4-1F3EEB329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BD98D-6D92-5DED-4476-FA6D2409A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17861-CB92-103B-B465-F7BB5823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E5ED2-B264-3BE0-88E6-06AC6BC9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AA61E-64CD-C0A5-C91E-D10691379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2918-75BD-4928-2339-7907BF40C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559C2-A3A1-1964-CA36-F8ED68F15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10CED-270D-6D59-A151-BFBC03F8E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750ED-E87C-B054-6787-84BC4D130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6A73-18F1-0D6A-B09D-01D08085B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9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and red stripes&#10;&#10;Description automatically generated">
            <a:extLst>
              <a:ext uri="{FF2B5EF4-FFF2-40B4-BE49-F238E27FC236}">
                <a16:creationId xmlns:a16="http://schemas.microsoft.com/office/drawing/2014/main" id="{488C9095-3CB8-86A2-4179-DAB289AF8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1F3ECA-EFDD-DB79-7BBC-74A98EC021DB}"/>
              </a:ext>
            </a:extLst>
          </p:cNvPr>
          <p:cNvSpPr txBox="1"/>
          <p:nvPr/>
        </p:nvSpPr>
        <p:spPr>
          <a:xfrm>
            <a:off x="800689" y="1359108"/>
            <a:ext cx="10587578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26C"/>
                </a:solidFill>
                <a:cs typeface="Lora"/>
              </a:rPr>
              <a:t>Managing Upwards:</a:t>
            </a:r>
          </a:p>
          <a:p>
            <a:pPr algn="ctr"/>
            <a:r>
              <a:rPr lang="en-US" sz="7200" b="1" dirty="0">
                <a:solidFill>
                  <a:srgbClr val="00726C"/>
                </a:solidFill>
                <a:cs typeface="Lora"/>
              </a:rPr>
              <a:t>Getting A Seat At The Table</a:t>
            </a:r>
            <a:endParaRPr lang="en-US" sz="4800" b="1" dirty="0">
              <a:solidFill>
                <a:srgbClr val="00726C"/>
              </a:solidFill>
              <a:cs typeface="Lora"/>
            </a:endParaRPr>
          </a:p>
          <a:p>
            <a:pPr algn="ctr"/>
            <a:endParaRPr lang="en-US" sz="3200" b="1" dirty="0">
              <a:solidFill>
                <a:srgbClr val="00726C"/>
              </a:solidFill>
              <a:cs typeface="Lora"/>
            </a:endParaRPr>
          </a:p>
          <a:p>
            <a:pPr algn="ctr"/>
            <a:r>
              <a:rPr lang="en-US" sz="3200" b="1" dirty="0">
                <a:solidFill>
                  <a:srgbClr val="00726C"/>
                </a:solidFill>
                <a:cs typeface="Lora"/>
              </a:rPr>
              <a:t>Laura Williams</a:t>
            </a:r>
          </a:p>
          <a:p>
            <a:pPr algn="ctr"/>
            <a:r>
              <a:rPr lang="en-US" sz="3200" b="1" dirty="0">
                <a:solidFill>
                  <a:srgbClr val="00726C"/>
                </a:solidFill>
                <a:cs typeface="Lora"/>
              </a:rPr>
              <a:t>4</a:t>
            </a:r>
            <a:r>
              <a:rPr lang="en-US" sz="3200" b="1" baseline="30000" dirty="0">
                <a:solidFill>
                  <a:srgbClr val="00726C"/>
                </a:solidFill>
                <a:cs typeface="Lora"/>
              </a:rPr>
              <a:t>th</a:t>
            </a:r>
            <a:r>
              <a:rPr lang="en-US" sz="3200" b="1" dirty="0">
                <a:solidFill>
                  <a:srgbClr val="00726C"/>
                </a:solidFill>
                <a:cs typeface="Lora"/>
              </a:rPr>
              <a:t> March 2025</a:t>
            </a:r>
          </a:p>
          <a:p>
            <a:pPr algn="ctr"/>
            <a:endParaRPr lang="en-US" sz="3200" b="1" dirty="0">
              <a:solidFill>
                <a:srgbClr val="00726C"/>
              </a:solidFill>
              <a:cs typeface="Lora"/>
            </a:endParaRPr>
          </a:p>
        </p:txBody>
      </p:sp>
      <p:pic>
        <p:nvPicPr>
          <p:cNvPr id="4" name="Picture 3" descr="A logo for a school advisory service&#10;&#10;AI-generated content may be incorrect.">
            <a:extLst>
              <a:ext uri="{FF2B5EF4-FFF2-40B4-BE49-F238E27FC236}">
                <a16:creationId xmlns:a16="http://schemas.microsoft.com/office/drawing/2014/main" id="{8EB6CC8A-08EA-87EB-1AA7-A905BADE8D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593" b="34815"/>
          <a:stretch/>
        </p:blipFill>
        <p:spPr>
          <a:xfrm>
            <a:off x="8992227" y="5205344"/>
            <a:ext cx="319520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7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CCB83E36-B34D-6EA6-8062-C47FE03D1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080A78-D652-7866-6749-4B36D014642B}"/>
              </a:ext>
            </a:extLst>
          </p:cNvPr>
          <p:cNvSpPr txBox="1"/>
          <p:nvPr/>
        </p:nvSpPr>
        <p:spPr>
          <a:xfrm>
            <a:off x="568204" y="197631"/>
            <a:ext cx="8259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Who Am I?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AF8471-25B1-FA95-C076-F02E0349F61F}"/>
              </a:ext>
            </a:extLst>
          </p:cNvPr>
          <p:cNvSpPr/>
          <p:nvPr/>
        </p:nvSpPr>
        <p:spPr>
          <a:xfrm>
            <a:off x="456790" y="1496381"/>
            <a:ext cx="11514475" cy="4666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School Business Leadership Coach and Trainer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Host of ‘School Business Leadership’ Podcast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1-1 coaching, online SBL Coaching Community, sender of Tuesday emails</a:t>
            </a:r>
          </a:p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Affiliate Coach with Schools Advisory Service, Executive Editor of Education Executive magazine</a:t>
            </a:r>
          </a:p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Previous roles include: LGB Clerk, PA to the Head, HR Officer, Office Manager, SBM, COO, CFO, Company Secretary, Governor &amp; Trustee</a:t>
            </a:r>
          </a:p>
        </p:txBody>
      </p:sp>
    </p:spTree>
    <p:extLst>
      <p:ext uri="{BB962C8B-B14F-4D97-AF65-F5344CB8AC3E}">
        <p14:creationId xmlns:p14="http://schemas.microsoft.com/office/powerpoint/2010/main" val="4138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AF9F00A0-5761-242D-53CF-12179DF92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8231EF-2BF0-1A6F-F352-0CDDDE494675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Hidden Barriers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0407EA-40C2-2709-0D7D-C61B02930AAC}"/>
              </a:ext>
            </a:extLst>
          </p:cNvPr>
          <p:cNvSpPr/>
          <p:nvPr/>
        </p:nvSpPr>
        <p:spPr>
          <a:xfrm>
            <a:off x="475065" y="1671268"/>
            <a:ext cx="11241870" cy="4175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Over explaining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Apologising unnecessarily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Letting others interrupt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Rambling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Using permission seeking language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Emotional tone</a:t>
            </a:r>
          </a:p>
        </p:txBody>
      </p:sp>
      <p:pic>
        <p:nvPicPr>
          <p:cNvPr id="6" name="Picture 5" descr="A wooden horse made of wood&#10;&#10;AI-generated content may be incorrect.">
            <a:extLst>
              <a:ext uri="{FF2B5EF4-FFF2-40B4-BE49-F238E27FC236}">
                <a16:creationId xmlns:a16="http://schemas.microsoft.com/office/drawing/2014/main" id="{C2917929-02BF-81C9-54DC-5B4FAFB52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1508" y="2228797"/>
            <a:ext cx="42037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74D87-71AD-CC7A-26BB-98EB5C0DB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BDAEDFEF-2118-182F-3146-2B6BDCAD0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6B14F8-F6BD-D01D-4DDC-4411683E58AE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Clarity Not Volume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E09003-EE7D-F30F-B95F-A00B782C83BF}"/>
              </a:ext>
            </a:extLst>
          </p:cNvPr>
          <p:cNvSpPr/>
          <p:nvPr/>
        </p:nvSpPr>
        <p:spPr>
          <a:xfrm>
            <a:off x="475065" y="1997839"/>
            <a:ext cx="11241870" cy="2098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One breath rule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Lead with the headline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Silence is power</a:t>
            </a:r>
          </a:p>
        </p:txBody>
      </p:sp>
    </p:spTree>
    <p:extLst>
      <p:ext uri="{BB962C8B-B14F-4D97-AF65-F5344CB8AC3E}">
        <p14:creationId xmlns:p14="http://schemas.microsoft.com/office/powerpoint/2010/main" val="429302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6B45E0-D870-CFDF-56F2-A9F58DEFE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4A00F50C-655D-250D-17EC-92C673AD0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F1C7BD-BC1B-52B0-1243-F1BE81FFE00F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Holding Your Ground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FA336F-57CB-D8EE-5066-FFEEF7F2E5FD}"/>
              </a:ext>
            </a:extLst>
          </p:cNvPr>
          <p:cNvSpPr/>
          <p:nvPr/>
        </p:nvSpPr>
        <p:spPr>
          <a:xfrm>
            <a:off x="475065" y="1703925"/>
            <a:ext cx="11241870" cy="4175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Broken record rule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Push back without defensiveness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The power of pause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Timing is everything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Ask, don’t tell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Make it known</a:t>
            </a:r>
          </a:p>
        </p:txBody>
      </p:sp>
    </p:spTree>
    <p:extLst>
      <p:ext uri="{BB962C8B-B14F-4D97-AF65-F5344CB8AC3E}">
        <p14:creationId xmlns:p14="http://schemas.microsoft.com/office/powerpoint/2010/main" val="43024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758E3-8A4E-5045-A868-7008DAC14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AE37C59F-038A-DA75-F764-79A881D62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110F47-7C24-8BD4-01A7-0EB18F06728A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What Isn’t Said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08A7A-F39A-BC06-C849-903EC154EEBA}"/>
              </a:ext>
            </a:extLst>
          </p:cNvPr>
          <p:cNvSpPr/>
          <p:nvPr/>
        </p:nvSpPr>
        <p:spPr>
          <a:xfrm>
            <a:off x="475065" y="1703925"/>
            <a:ext cx="11241870" cy="3483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Eye contact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Posture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Tone of voice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Gestures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Self-awareness</a:t>
            </a:r>
          </a:p>
        </p:txBody>
      </p:sp>
    </p:spTree>
    <p:extLst>
      <p:ext uri="{BB962C8B-B14F-4D97-AF65-F5344CB8AC3E}">
        <p14:creationId xmlns:p14="http://schemas.microsoft.com/office/powerpoint/2010/main" val="139466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AF9F00A0-5761-242D-53CF-12179DF92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8231EF-2BF0-1A6F-F352-0CDDDE494675}"/>
              </a:ext>
            </a:extLst>
          </p:cNvPr>
          <p:cNvSpPr txBox="1"/>
          <p:nvPr/>
        </p:nvSpPr>
        <p:spPr>
          <a:xfrm>
            <a:off x="568203" y="197631"/>
            <a:ext cx="10016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Contact and Further Support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0407EA-40C2-2709-0D7D-C61B02930AAC}"/>
              </a:ext>
            </a:extLst>
          </p:cNvPr>
          <p:cNvSpPr/>
          <p:nvPr/>
        </p:nvSpPr>
        <p:spPr>
          <a:xfrm>
            <a:off x="4350377" y="1713944"/>
            <a:ext cx="74436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>
                <a:hlinkClick r:id="" action="ppaction://noaction"/>
              </a:rPr>
              <a:t>School Business Leadership Podcast</a:t>
            </a:r>
            <a:r>
              <a:rPr lang="en-GB" sz="2800" b="1" dirty="0"/>
              <a:t> </a:t>
            </a:r>
            <a:r>
              <a:rPr lang="en-GB" sz="2800" i="1" dirty="0"/>
              <a:t>– Apple, Spotify, Google, Amazon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Social Media: </a:t>
            </a:r>
            <a:r>
              <a:rPr lang="en-GB" sz="2800" dirty="0"/>
              <a:t>@lauraljbusiness – </a:t>
            </a:r>
            <a:r>
              <a:rPr lang="en-GB" sz="2800" i="1" dirty="0"/>
              <a:t>Facebook, Instagram, Twitter, LinkedIn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Website: </a:t>
            </a:r>
            <a:r>
              <a:rPr lang="en-GB" sz="2800" dirty="0" err="1"/>
              <a:t>www.ljbusinessofeducation.co.uk</a:t>
            </a:r>
            <a:endParaRPr lang="en-GB" sz="2800" i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i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SBL Coaching Community – </a:t>
            </a:r>
            <a:r>
              <a:rPr lang="en-GB" sz="2800" dirty="0"/>
              <a:t>www.sblcoachingcommunity.co.uk</a:t>
            </a:r>
          </a:p>
        </p:txBody>
      </p:sp>
      <p:pic>
        <p:nvPicPr>
          <p:cNvPr id="2" name="Picture 1" descr="Share Size.jpg">
            <a:extLst>
              <a:ext uri="{FF2B5EF4-FFF2-40B4-BE49-F238E27FC236}">
                <a16:creationId xmlns:a16="http://schemas.microsoft.com/office/drawing/2014/main" id="{973FA29E-5D3F-EE2B-58AA-38FA41D6E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9" y="1927700"/>
            <a:ext cx="3182919" cy="318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5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86C7E493912439F4E10E053C5DCBA" ma:contentTypeVersion="18" ma:contentTypeDescription="Create a new document." ma:contentTypeScope="" ma:versionID="fb5e13749978c39bdfa65ba71dafb1b8">
  <xsd:schema xmlns:xsd="http://www.w3.org/2001/XMLSchema" xmlns:xs="http://www.w3.org/2001/XMLSchema" xmlns:p="http://schemas.microsoft.com/office/2006/metadata/properties" xmlns:ns2="4fbd2a41-4bde-482e-9ab9-7edea6d2ebe6" xmlns:ns3="f0602087-12d3-4876-8be0-7af9afdcc8e3" targetNamespace="http://schemas.microsoft.com/office/2006/metadata/properties" ma:root="true" ma:fieldsID="4a853a4da6115094c1f35fe4958d8e32" ns2:_="" ns3:_="">
    <xsd:import namespace="4fbd2a41-4bde-482e-9ab9-7edea6d2ebe6"/>
    <xsd:import namespace="f0602087-12d3-4876-8be0-7af9afdcc8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d2a41-4bde-482e-9ab9-7edea6d2e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d49725-1e10-42c2-9fcb-69b21a91e8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02087-12d3-4876-8be0-7af9afdcc8e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4a6ab7-8bb5-4484-80a3-c0561d2e8bed}" ma:internalName="TaxCatchAll" ma:showField="CatchAllData" ma:web="f0602087-12d3-4876-8be0-7af9afdcc8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02087-12d3-4876-8be0-7af9afdcc8e3" xsi:nil="true"/>
    <lcf76f155ced4ddcb4097134ff3c332f xmlns="4fbd2a41-4bde-482e-9ab9-7edea6d2ebe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73AEA3-803C-4004-A254-4A22128402B1}"/>
</file>

<file path=customXml/itemProps2.xml><?xml version="1.0" encoding="utf-8"?>
<ds:datastoreItem xmlns:ds="http://schemas.openxmlformats.org/officeDocument/2006/customXml" ds:itemID="{3AB304F8-1D66-4EEA-83F7-2B8D9B7B795D}"/>
</file>

<file path=customXml/itemProps3.xml><?xml version="1.0" encoding="utf-8"?>
<ds:datastoreItem xmlns:ds="http://schemas.openxmlformats.org/officeDocument/2006/customXml" ds:itemID="{55B8A3BA-C058-418C-9CA6-43B5ADD5DA08}"/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200</Words>
  <Application>Microsoft Macintosh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Lora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Williams</dc:creator>
  <cp:lastModifiedBy>Laura Williams</cp:lastModifiedBy>
  <cp:revision>22</cp:revision>
  <cp:lastPrinted>2024-01-14T15:10:09Z</cp:lastPrinted>
  <dcterms:created xsi:type="dcterms:W3CDTF">2023-10-31T11:56:51Z</dcterms:created>
  <dcterms:modified xsi:type="dcterms:W3CDTF">2025-02-28T10:30:20Z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0x010100F6686C7E493912439F4E10E053C5DCBA</vt:lpwstr>
  </property>
</Properties>
</file>