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4" r:id="rId1"/>
  </p:sldMasterIdLst>
  <p:sldIdLst>
    <p:sldId id="256" r:id="rId2"/>
    <p:sldId id="257" r:id="rId3"/>
    <p:sldId id="258" r:id="rId4"/>
    <p:sldId id="259" r:id="rId5"/>
    <p:sldId id="260" r:id="rId6"/>
    <p:sldId id="261" r:id="rId7"/>
    <p:sldId id="262" r:id="rId8"/>
    <p:sldId id="263" r:id="rId9"/>
    <p:sldId id="270" r:id="rId10"/>
    <p:sldId id="264" r:id="rId11"/>
    <p:sldId id="265" r:id="rId12"/>
    <p:sldId id="266" r:id="rId13"/>
    <p:sldId id="267"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F41BF"/>
    <a:srgbClr val="481849"/>
    <a:srgbClr val="A1C6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B950E6-7F85-4275-899B-05496730D97F}" type="doc">
      <dgm:prSet loTypeId="urn:microsoft.com/office/officeart/2005/8/layout/cycle8" loCatId="cycle" qsTypeId="urn:microsoft.com/office/officeart/2005/8/quickstyle/simple1" qsCatId="simple" csTypeId="urn:microsoft.com/office/officeart/2005/8/colors/accent2_2" csCatId="accent2" phldr="1"/>
      <dgm:spPr/>
    </dgm:pt>
    <dgm:pt modelId="{D1D346D2-84D6-431B-B625-2D99A787DD46}">
      <dgm:prSet phldrT="[Text]"/>
      <dgm:spPr/>
      <dgm:t>
        <a:bodyPr/>
        <a:lstStyle/>
        <a:p>
          <a:r>
            <a:rPr lang="en-GB" dirty="0"/>
            <a:t>Brain </a:t>
          </a:r>
        </a:p>
      </dgm:t>
    </dgm:pt>
    <dgm:pt modelId="{D4E0DB3F-1C88-418B-9E53-E1C99A6B0DFE}" type="parTrans" cxnId="{6E8D256B-FF08-47EF-8211-41BAC7EE1B19}">
      <dgm:prSet/>
      <dgm:spPr/>
      <dgm:t>
        <a:bodyPr/>
        <a:lstStyle/>
        <a:p>
          <a:endParaRPr lang="en-GB"/>
        </a:p>
      </dgm:t>
    </dgm:pt>
    <dgm:pt modelId="{35865539-040E-4182-9841-4A00300C7A10}" type="sibTrans" cxnId="{6E8D256B-FF08-47EF-8211-41BAC7EE1B19}">
      <dgm:prSet/>
      <dgm:spPr/>
      <dgm:t>
        <a:bodyPr/>
        <a:lstStyle/>
        <a:p>
          <a:endParaRPr lang="en-GB"/>
        </a:p>
      </dgm:t>
    </dgm:pt>
    <dgm:pt modelId="{B72F36D1-4632-49F9-A76A-C5431A04D45F}">
      <dgm:prSet phldrT="[Text]"/>
      <dgm:spPr/>
      <dgm:t>
        <a:bodyPr/>
        <a:lstStyle/>
        <a:p>
          <a:r>
            <a:rPr lang="en-GB" dirty="0"/>
            <a:t>Neural Peptide</a:t>
          </a:r>
        </a:p>
      </dgm:t>
    </dgm:pt>
    <dgm:pt modelId="{0E1D96BF-999D-4B08-9702-60974FF7EE66}" type="parTrans" cxnId="{DE9B4A75-80C7-4EC0-92E7-66DB179C946C}">
      <dgm:prSet/>
      <dgm:spPr/>
      <dgm:t>
        <a:bodyPr/>
        <a:lstStyle/>
        <a:p>
          <a:endParaRPr lang="en-GB"/>
        </a:p>
      </dgm:t>
    </dgm:pt>
    <dgm:pt modelId="{B200C4C2-80EE-4D84-AE06-827C84758729}" type="sibTrans" cxnId="{DE9B4A75-80C7-4EC0-92E7-66DB179C946C}">
      <dgm:prSet/>
      <dgm:spPr/>
      <dgm:t>
        <a:bodyPr/>
        <a:lstStyle/>
        <a:p>
          <a:endParaRPr lang="en-GB"/>
        </a:p>
      </dgm:t>
    </dgm:pt>
    <dgm:pt modelId="{1A2CA26D-CD9F-4747-AAAB-CE12E9AA2A43}">
      <dgm:prSet phldrT="[Text]"/>
      <dgm:spPr/>
      <dgm:t>
        <a:bodyPr/>
        <a:lstStyle/>
        <a:p>
          <a:r>
            <a:rPr lang="en-GB" dirty="0"/>
            <a:t>Body </a:t>
          </a:r>
        </a:p>
      </dgm:t>
    </dgm:pt>
    <dgm:pt modelId="{8B822F7A-4E5F-4571-B487-2E7ADDBC38D9}" type="parTrans" cxnId="{836D7D69-8EB7-4F1C-B118-CF0B5EE730BE}">
      <dgm:prSet/>
      <dgm:spPr/>
      <dgm:t>
        <a:bodyPr/>
        <a:lstStyle/>
        <a:p>
          <a:endParaRPr lang="en-GB"/>
        </a:p>
      </dgm:t>
    </dgm:pt>
    <dgm:pt modelId="{3528B161-4409-4B20-AFA8-D7CBC5C49118}" type="sibTrans" cxnId="{836D7D69-8EB7-4F1C-B118-CF0B5EE730BE}">
      <dgm:prSet/>
      <dgm:spPr/>
      <dgm:t>
        <a:bodyPr/>
        <a:lstStyle/>
        <a:p>
          <a:endParaRPr lang="en-GB"/>
        </a:p>
      </dgm:t>
    </dgm:pt>
    <dgm:pt modelId="{428BE358-662F-45AE-A2BA-1CAA38F593FF}">
      <dgm:prSet phldrT="[Text]"/>
      <dgm:spPr/>
      <dgm:t>
        <a:bodyPr/>
        <a:lstStyle/>
        <a:p>
          <a:r>
            <a:rPr lang="en-GB" dirty="0"/>
            <a:t>Hormones</a:t>
          </a:r>
        </a:p>
      </dgm:t>
    </dgm:pt>
    <dgm:pt modelId="{F6DA7B47-8255-4F36-BAFF-CC9F3CD1DE64}" type="parTrans" cxnId="{D4DF25D0-F0EA-4841-99C2-A02E79B291C1}">
      <dgm:prSet/>
      <dgm:spPr/>
      <dgm:t>
        <a:bodyPr/>
        <a:lstStyle/>
        <a:p>
          <a:endParaRPr lang="en-GB"/>
        </a:p>
      </dgm:t>
    </dgm:pt>
    <dgm:pt modelId="{BE447AF6-2EA0-403B-ADA9-BB1682565AC4}" type="sibTrans" cxnId="{D4DF25D0-F0EA-4841-99C2-A02E79B291C1}">
      <dgm:prSet/>
      <dgm:spPr/>
      <dgm:t>
        <a:bodyPr/>
        <a:lstStyle/>
        <a:p>
          <a:endParaRPr lang="en-GB"/>
        </a:p>
      </dgm:t>
    </dgm:pt>
    <dgm:pt modelId="{06D9FF21-75D0-454B-A36E-4DD9297C5C11}" type="pres">
      <dgm:prSet presAssocID="{04B950E6-7F85-4275-899B-05496730D97F}" presName="compositeShape" presStyleCnt="0">
        <dgm:presLayoutVars>
          <dgm:chMax val="7"/>
          <dgm:dir/>
          <dgm:resizeHandles val="exact"/>
        </dgm:presLayoutVars>
      </dgm:prSet>
      <dgm:spPr/>
    </dgm:pt>
    <dgm:pt modelId="{AC4CCC25-6895-4A80-A6B6-72A215172588}" type="pres">
      <dgm:prSet presAssocID="{04B950E6-7F85-4275-899B-05496730D97F}" presName="wedge1" presStyleLbl="node1" presStyleIdx="0" presStyleCnt="4"/>
      <dgm:spPr/>
    </dgm:pt>
    <dgm:pt modelId="{82F883A3-982B-404A-AA4A-2C9DE7ACB14C}" type="pres">
      <dgm:prSet presAssocID="{04B950E6-7F85-4275-899B-05496730D97F}" presName="dummy1a" presStyleCnt="0"/>
      <dgm:spPr/>
    </dgm:pt>
    <dgm:pt modelId="{E4DBD174-ADAA-4D4E-9635-F68F7AA83F15}" type="pres">
      <dgm:prSet presAssocID="{04B950E6-7F85-4275-899B-05496730D97F}" presName="dummy1b" presStyleCnt="0"/>
      <dgm:spPr/>
    </dgm:pt>
    <dgm:pt modelId="{24EC0493-49A0-487F-86A3-0C36A74A7409}" type="pres">
      <dgm:prSet presAssocID="{04B950E6-7F85-4275-899B-05496730D97F}" presName="wedge1Tx" presStyleLbl="node1" presStyleIdx="0" presStyleCnt="4">
        <dgm:presLayoutVars>
          <dgm:chMax val="0"/>
          <dgm:chPref val="0"/>
          <dgm:bulletEnabled val="1"/>
        </dgm:presLayoutVars>
      </dgm:prSet>
      <dgm:spPr/>
    </dgm:pt>
    <dgm:pt modelId="{2DDDF63A-1CB4-4EEB-A9A1-33532617D91D}" type="pres">
      <dgm:prSet presAssocID="{04B950E6-7F85-4275-899B-05496730D97F}" presName="wedge2" presStyleLbl="node1" presStyleIdx="1" presStyleCnt="4"/>
      <dgm:spPr/>
    </dgm:pt>
    <dgm:pt modelId="{6FA7CF94-1C7F-4EC6-81CC-596BD848B2C9}" type="pres">
      <dgm:prSet presAssocID="{04B950E6-7F85-4275-899B-05496730D97F}" presName="dummy2a" presStyleCnt="0"/>
      <dgm:spPr/>
    </dgm:pt>
    <dgm:pt modelId="{CF96EA87-1A5A-44D6-B9DF-F9D323A1621C}" type="pres">
      <dgm:prSet presAssocID="{04B950E6-7F85-4275-899B-05496730D97F}" presName="dummy2b" presStyleCnt="0"/>
      <dgm:spPr/>
    </dgm:pt>
    <dgm:pt modelId="{7184BD2B-70DA-4F28-8574-E72C47D22882}" type="pres">
      <dgm:prSet presAssocID="{04B950E6-7F85-4275-899B-05496730D97F}" presName="wedge2Tx" presStyleLbl="node1" presStyleIdx="1" presStyleCnt="4">
        <dgm:presLayoutVars>
          <dgm:chMax val="0"/>
          <dgm:chPref val="0"/>
          <dgm:bulletEnabled val="1"/>
        </dgm:presLayoutVars>
      </dgm:prSet>
      <dgm:spPr/>
    </dgm:pt>
    <dgm:pt modelId="{880A3617-1963-49AB-BD84-DAD0B3479B13}" type="pres">
      <dgm:prSet presAssocID="{04B950E6-7F85-4275-899B-05496730D97F}" presName="wedge3" presStyleLbl="node1" presStyleIdx="2" presStyleCnt="4"/>
      <dgm:spPr/>
    </dgm:pt>
    <dgm:pt modelId="{B2E83973-67C9-4662-AD9B-11DB211726B4}" type="pres">
      <dgm:prSet presAssocID="{04B950E6-7F85-4275-899B-05496730D97F}" presName="dummy3a" presStyleCnt="0"/>
      <dgm:spPr/>
    </dgm:pt>
    <dgm:pt modelId="{00DAF822-19B6-4F75-A60B-0C2D1560E919}" type="pres">
      <dgm:prSet presAssocID="{04B950E6-7F85-4275-899B-05496730D97F}" presName="dummy3b" presStyleCnt="0"/>
      <dgm:spPr/>
    </dgm:pt>
    <dgm:pt modelId="{6A94A8A5-8E07-45F1-B37E-C9DD38AE9A44}" type="pres">
      <dgm:prSet presAssocID="{04B950E6-7F85-4275-899B-05496730D97F}" presName="wedge3Tx" presStyleLbl="node1" presStyleIdx="2" presStyleCnt="4">
        <dgm:presLayoutVars>
          <dgm:chMax val="0"/>
          <dgm:chPref val="0"/>
          <dgm:bulletEnabled val="1"/>
        </dgm:presLayoutVars>
      </dgm:prSet>
      <dgm:spPr/>
    </dgm:pt>
    <dgm:pt modelId="{142FBF99-E233-4AE7-8E3B-DDE5D8A3D53F}" type="pres">
      <dgm:prSet presAssocID="{04B950E6-7F85-4275-899B-05496730D97F}" presName="wedge4" presStyleLbl="node1" presStyleIdx="3" presStyleCnt="4"/>
      <dgm:spPr/>
    </dgm:pt>
    <dgm:pt modelId="{353B2892-8C7E-42D9-9806-94A00EB4BD3F}" type="pres">
      <dgm:prSet presAssocID="{04B950E6-7F85-4275-899B-05496730D97F}" presName="dummy4a" presStyleCnt="0"/>
      <dgm:spPr/>
    </dgm:pt>
    <dgm:pt modelId="{CE3E29A1-9BEF-4880-845A-E40176B8AE56}" type="pres">
      <dgm:prSet presAssocID="{04B950E6-7F85-4275-899B-05496730D97F}" presName="dummy4b" presStyleCnt="0"/>
      <dgm:spPr/>
    </dgm:pt>
    <dgm:pt modelId="{9D8CB966-B850-4B6C-B513-A3869A3BA9EC}" type="pres">
      <dgm:prSet presAssocID="{04B950E6-7F85-4275-899B-05496730D97F}" presName="wedge4Tx" presStyleLbl="node1" presStyleIdx="3" presStyleCnt="4">
        <dgm:presLayoutVars>
          <dgm:chMax val="0"/>
          <dgm:chPref val="0"/>
          <dgm:bulletEnabled val="1"/>
        </dgm:presLayoutVars>
      </dgm:prSet>
      <dgm:spPr/>
    </dgm:pt>
    <dgm:pt modelId="{62052AA3-00AA-483A-98AF-82E5AFBC1487}" type="pres">
      <dgm:prSet presAssocID="{35865539-040E-4182-9841-4A00300C7A10}" presName="arrowWedge1" presStyleLbl="fgSibTrans2D1" presStyleIdx="0" presStyleCnt="4"/>
      <dgm:spPr/>
    </dgm:pt>
    <dgm:pt modelId="{322872B8-197E-4A0C-BE32-0B9415B01CA6}" type="pres">
      <dgm:prSet presAssocID="{B200C4C2-80EE-4D84-AE06-827C84758729}" presName="arrowWedge2" presStyleLbl="fgSibTrans2D1" presStyleIdx="1" presStyleCnt="4"/>
      <dgm:spPr/>
    </dgm:pt>
    <dgm:pt modelId="{056F5EAF-F326-4819-9FC1-9C53EC646836}" type="pres">
      <dgm:prSet presAssocID="{3528B161-4409-4B20-AFA8-D7CBC5C49118}" presName="arrowWedge3" presStyleLbl="fgSibTrans2D1" presStyleIdx="2" presStyleCnt="4"/>
      <dgm:spPr/>
    </dgm:pt>
    <dgm:pt modelId="{5063D45D-C7F6-4965-8158-EC65F8123D8B}" type="pres">
      <dgm:prSet presAssocID="{BE447AF6-2EA0-403B-ADA9-BB1682565AC4}" presName="arrowWedge4" presStyleLbl="fgSibTrans2D1" presStyleIdx="3" presStyleCnt="4"/>
      <dgm:spPr/>
    </dgm:pt>
  </dgm:ptLst>
  <dgm:cxnLst>
    <dgm:cxn modelId="{7661A206-78CC-46F3-9B75-A0C279F04711}" type="presOf" srcId="{B72F36D1-4632-49F9-A76A-C5431A04D45F}" destId="{7184BD2B-70DA-4F28-8574-E72C47D22882}" srcOrd="1" destOrd="0" presId="urn:microsoft.com/office/officeart/2005/8/layout/cycle8"/>
    <dgm:cxn modelId="{836D7D69-8EB7-4F1C-B118-CF0B5EE730BE}" srcId="{04B950E6-7F85-4275-899B-05496730D97F}" destId="{1A2CA26D-CD9F-4747-AAAB-CE12E9AA2A43}" srcOrd="2" destOrd="0" parTransId="{8B822F7A-4E5F-4571-B487-2E7ADDBC38D9}" sibTransId="{3528B161-4409-4B20-AFA8-D7CBC5C49118}"/>
    <dgm:cxn modelId="{6E8D256B-FF08-47EF-8211-41BAC7EE1B19}" srcId="{04B950E6-7F85-4275-899B-05496730D97F}" destId="{D1D346D2-84D6-431B-B625-2D99A787DD46}" srcOrd="0" destOrd="0" parTransId="{D4E0DB3F-1C88-418B-9E53-E1C99A6B0DFE}" sibTransId="{35865539-040E-4182-9841-4A00300C7A10}"/>
    <dgm:cxn modelId="{DE9B4A75-80C7-4EC0-92E7-66DB179C946C}" srcId="{04B950E6-7F85-4275-899B-05496730D97F}" destId="{B72F36D1-4632-49F9-A76A-C5431A04D45F}" srcOrd="1" destOrd="0" parTransId="{0E1D96BF-999D-4B08-9702-60974FF7EE66}" sibTransId="{B200C4C2-80EE-4D84-AE06-827C84758729}"/>
    <dgm:cxn modelId="{5348F475-544D-4233-80FF-9D4BB4AE1FCF}" type="presOf" srcId="{428BE358-662F-45AE-A2BA-1CAA38F593FF}" destId="{9D8CB966-B850-4B6C-B513-A3869A3BA9EC}" srcOrd="1" destOrd="0" presId="urn:microsoft.com/office/officeart/2005/8/layout/cycle8"/>
    <dgm:cxn modelId="{7318D858-B15C-405F-83DE-6CD615CCBB5B}" type="presOf" srcId="{1A2CA26D-CD9F-4747-AAAB-CE12E9AA2A43}" destId="{6A94A8A5-8E07-45F1-B37E-C9DD38AE9A44}" srcOrd="1" destOrd="0" presId="urn:microsoft.com/office/officeart/2005/8/layout/cycle8"/>
    <dgm:cxn modelId="{488FE689-2426-4EB8-9C5A-73D1E7A11689}" type="presOf" srcId="{D1D346D2-84D6-431B-B625-2D99A787DD46}" destId="{AC4CCC25-6895-4A80-A6B6-72A215172588}" srcOrd="0" destOrd="0" presId="urn:microsoft.com/office/officeart/2005/8/layout/cycle8"/>
    <dgm:cxn modelId="{1E3E528F-0ADE-485D-ACD3-D56842456BE3}" type="presOf" srcId="{428BE358-662F-45AE-A2BA-1CAA38F593FF}" destId="{142FBF99-E233-4AE7-8E3B-DDE5D8A3D53F}" srcOrd="0" destOrd="0" presId="urn:microsoft.com/office/officeart/2005/8/layout/cycle8"/>
    <dgm:cxn modelId="{DCC353A3-1966-4568-B9A0-8791AE88A126}" type="presOf" srcId="{1A2CA26D-CD9F-4747-AAAB-CE12E9AA2A43}" destId="{880A3617-1963-49AB-BD84-DAD0B3479B13}" srcOrd="0" destOrd="0" presId="urn:microsoft.com/office/officeart/2005/8/layout/cycle8"/>
    <dgm:cxn modelId="{4FFB92AA-B3A2-4CEF-84C7-E21FAA7B0AC0}" type="presOf" srcId="{04B950E6-7F85-4275-899B-05496730D97F}" destId="{06D9FF21-75D0-454B-A36E-4DD9297C5C11}" srcOrd="0" destOrd="0" presId="urn:microsoft.com/office/officeart/2005/8/layout/cycle8"/>
    <dgm:cxn modelId="{C6B0EFB1-7895-4438-A097-D982B5F9789A}" type="presOf" srcId="{B72F36D1-4632-49F9-A76A-C5431A04D45F}" destId="{2DDDF63A-1CB4-4EEB-A9A1-33532617D91D}" srcOrd="0" destOrd="0" presId="urn:microsoft.com/office/officeart/2005/8/layout/cycle8"/>
    <dgm:cxn modelId="{D4DF25D0-F0EA-4841-99C2-A02E79B291C1}" srcId="{04B950E6-7F85-4275-899B-05496730D97F}" destId="{428BE358-662F-45AE-A2BA-1CAA38F593FF}" srcOrd="3" destOrd="0" parTransId="{F6DA7B47-8255-4F36-BAFF-CC9F3CD1DE64}" sibTransId="{BE447AF6-2EA0-403B-ADA9-BB1682565AC4}"/>
    <dgm:cxn modelId="{7D40E3D3-0456-4F8D-B78E-22C5067A6E44}" type="presOf" srcId="{D1D346D2-84D6-431B-B625-2D99A787DD46}" destId="{24EC0493-49A0-487F-86A3-0C36A74A7409}" srcOrd="1" destOrd="0" presId="urn:microsoft.com/office/officeart/2005/8/layout/cycle8"/>
    <dgm:cxn modelId="{6053C492-7DCF-4C12-960C-05568DD5CEB1}" type="presParOf" srcId="{06D9FF21-75D0-454B-A36E-4DD9297C5C11}" destId="{AC4CCC25-6895-4A80-A6B6-72A215172588}" srcOrd="0" destOrd="0" presId="urn:microsoft.com/office/officeart/2005/8/layout/cycle8"/>
    <dgm:cxn modelId="{36768161-43E0-4CF3-8641-951C786F1FF1}" type="presParOf" srcId="{06D9FF21-75D0-454B-A36E-4DD9297C5C11}" destId="{82F883A3-982B-404A-AA4A-2C9DE7ACB14C}" srcOrd="1" destOrd="0" presId="urn:microsoft.com/office/officeart/2005/8/layout/cycle8"/>
    <dgm:cxn modelId="{3752905F-0ADD-49A7-AC2C-44489F473A37}" type="presParOf" srcId="{06D9FF21-75D0-454B-A36E-4DD9297C5C11}" destId="{E4DBD174-ADAA-4D4E-9635-F68F7AA83F15}" srcOrd="2" destOrd="0" presId="urn:microsoft.com/office/officeart/2005/8/layout/cycle8"/>
    <dgm:cxn modelId="{FEC8D13D-7BC3-471B-948F-4FA8DABEFBC7}" type="presParOf" srcId="{06D9FF21-75D0-454B-A36E-4DD9297C5C11}" destId="{24EC0493-49A0-487F-86A3-0C36A74A7409}" srcOrd="3" destOrd="0" presId="urn:microsoft.com/office/officeart/2005/8/layout/cycle8"/>
    <dgm:cxn modelId="{5F9A3AE3-3928-4B41-966B-BD3B9312D2B8}" type="presParOf" srcId="{06D9FF21-75D0-454B-A36E-4DD9297C5C11}" destId="{2DDDF63A-1CB4-4EEB-A9A1-33532617D91D}" srcOrd="4" destOrd="0" presId="urn:microsoft.com/office/officeart/2005/8/layout/cycle8"/>
    <dgm:cxn modelId="{D8A495AE-DAC5-4644-9AD0-8B85EB7F3570}" type="presParOf" srcId="{06D9FF21-75D0-454B-A36E-4DD9297C5C11}" destId="{6FA7CF94-1C7F-4EC6-81CC-596BD848B2C9}" srcOrd="5" destOrd="0" presId="urn:microsoft.com/office/officeart/2005/8/layout/cycle8"/>
    <dgm:cxn modelId="{0F61E214-60A3-4CEE-98D6-DADDC0D6E15B}" type="presParOf" srcId="{06D9FF21-75D0-454B-A36E-4DD9297C5C11}" destId="{CF96EA87-1A5A-44D6-B9DF-F9D323A1621C}" srcOrd="6" destOrd="0" presId="urn:microsoft.com/office/officeart/2005/8/layout/cycle8"/>
    <dgm:cxn modelId="{91BDE2A9-3AE8-438D-B285-4F95BC62A11B}" type="presParOf" srcId="{06D9FF21-75D0-454B-A36E-4DD9297C5C11}" destId="{7184BD2B-70DA-4F28-8574-E72C47D22882}" srcOrd="7" destOrd="0" presId="urn:microsoft.com/office/officeart/2005/8/layout/cycle8"/>
    <dgm:cxn modelId="{1B1693D1-2917-4A84-9C2F-47B39FDA2A33}" type="presParOf" srcId="{06D9FF21-75D0-454B-A36E-4DD9297C5C11}" destId="{880A3617-1963-49AB-BD84-DAD0B3479B13}" srcOrd="8" destOrd="0" presId="urn:microsoft.com/office/officeart/2005/8/layout/cycle8"/>
    <dgm:cxn modelId="{2E8B29B4-7319-4C83-A014-AF928B625CF1}" type="presParOf" srcId="{06D9FF21-75D0-454B-A36E-4DD9297C5C11}" destId="{B2E83973-67C9-4662-AD9B-11DB211726B4}" srcOrd="9" destOrd="0" presId="urn:microsoft.com/office/officeart/2005/8/layout/cycle8"/>
    <dgm:cxn modelId="{F4BD2083-8315-47DC-B4D4-29E66D6DCA8C}" type="presParOf" srcId="{06D9FF21-75D0-454B-A36E-4DD9297C5C11}" destId="{00DAF822-19B6-4F75-A60B-0C2D1560E919}" srcOrd="10" destOrd="0" presId="urn:microsoft.com/office/officeart/2005/8/layout/cycle8"/>
    <dgm:cxn modelId="{75CA5915-D204-422B-8E57-2C407A04F3A6}" type="presParOf" srcId="{06D9FF21-75D0-454B-A36E-4DD9297C5C11}" destId="{6A94A8A5-8E07-45F1-B37E-C9DD38AE9A44}" srcOrd="11" destOrd="0" presId="urn:microsoft.com/office/officeart/2005/8/layout/cycle8"/>
    <dgm:cxn modelId="{B8727D9F-FCC5-412F-9798-36B02A04BFD0}" type="presParOf" srcId="{06D9FF21-75D0-454B-A36E-4DD9297C5C11}" destId="{142FBF99-E233-4AE7-8E3B-DDE5D8A3D53F}" srcOrd="12" destOrd="0" presId="urn:microsoft.com/office/officeart/2005/8/layout/cycle8"/>
    <dgm:cxn modelId="{7229AD2B-C48C-4C65-B8DF-E6CB73AF2E1A}" type="presParOf" srcId="{06D9FF21-75D0-454B-A36E-4DD9297C5C11}" destId="{353B2892-8C7E-42D9-9806-94A00EB4BD3F}" srcOrd="13" destOrd="0" presId="urn:microsoft.com/office/officeart/2005/8/layout/cycle8"/>
    <dgm:cxn modelId="{81EA139B-F349-4F63-8DCC-78F1F5059E97}" type="presParOf" srcId="{06D9FF21-75D0-454B-A36E-4DD9297C5C11}" destId="{CE3E29A1-9BEF-4880-845A-E40176B8AE56}" srcOrd="14" destOrd="0" presId="urn:microsoft.com/office/officeart/2005/8/layout/cycle8"/>
    <dgm:cxn modelId="{10805045-A5B1-469D-81D3-5A74DBFFCDE8}" type="presParOf" srcId="{06D9FF21-75D0-454B-A36E-4DD9297C5C11}" destId="{9D8CB966-B850-4B6C-B513-A3869A3BA9EC}" srcOrd="15" destOrd="0" presId="urn:microsoft.com/office/officeart/2005/8/layout/cycle8"/>
    <dgm:cxn modelId="{777F459E-3163-4691-8AFA-0D4F43DE7046}" type="presParOf" srcId="{06D9FF21-75D0-454B-A36E-4DD9297C5C11}" destId="{62052AA3-00AA-483A-98AF-82E5AFBC1487}" srcOrd="16" destOrd="0" presId="urn:microsoft.com/office/officeart/2005/8/layout/cycle8"/>
    <dgm:cxn modelId="{DE0AF90E-86F5-44A2-838E-CED2D46A2F6B}" type="presParOf" srcId="{06D9FF21-75D0-454B-A36E-4DD9297C5C11}" destId="{322872B8-197E-4A0C-BE32-0B9415B01CA6}" srcOrd="17" destOrd="0" presId="urn:microsoft.com/office/officeart/2005/8/layout/cycle8"/>
    <dgm:cxn modelId="{1B71DA5E-9284-4D1D-9561-7C909A7C9334}" type="presParOf" srcId="{06D9FF21-75D0-454B-A36E-4DD9297C5C11}" destId="{056F5EAF-F326-4819-9FC1-9C53EC646836}" srcOrd="18" destOrd="0" presId="urn:microsoft.com/office/officeart/2005/8/layout/cycle8"/>
    <dgm:cxn modelId="{0DAE9021-4762-4F69-818E-A4896729EA6D}" type="presParOf" srcId="{06D9FF21-75D0-454B-A36E-4DD9297C5C11}" destId="{5063D45D-C7F6-4965-8158-EC65F8123D8B}" srcOrd="1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4CCC25-6895-4A80-A6B6-72A215172588}">
      <dsp:nvSpPr>
        <dsp:cNvPr id="0" name=""/>
        <dsp:cNvSpPr/>
      </dsp:nvSpPr>
      <dsp:spPr>
        <a:xfrm>
          <a:off x="1846563" y="339090"/>
          <a:ext cx="4551680" cy="4551680"/>
        </a:xfrm>
        <a:prstGeom prst="pie">
          <a:avLst>
            <a:gd name="adj1" fmla="val 16200000"/>
            <a:gd name="adj2" fmla="val 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dirty="0"/>
            <a:t>Brain </a:t>
          </a:r>
        </a:p>
      </dsp:txBody>
      <dsp:txXfrm>
        <a:off x="4262746" y="1282480"/>
        <a:ext cx="1679786" cy="1246293"/>
      </dsp:txXfrm>
    </dsp:sp>
    <dsp:sp modelId="{2DDDF63A-1CB4-4EEB-A9A1-33532617D91D}">
      <dsp:nvSpPr>
        <dsp:cNvPr id="0" name=""/>
        <dsp:cNvSpPr/>
      </dsp:nvSpPr>
      <dsp:spPr>
        <a:xfrm>
          <a:off x="1846563" y="491896"/>
          <a:ext cx="4551680" cy="4551680"/>
        </a:xfrm>
        <a:prstGeom prst="pie">
          <a:avLst>
            <a:gd name="adj1" fmla="val 0"/>
            <a:gd name="adj2" fmla="val 54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dirty="0"/>
            <a:t>Neural Peptide</a:t>
          </a:r>
        </a:p>
      </dsp:txBody>
      <dsp:txXfrm>
        <a:off x="4262746" y="2853893"/>
        <a:ext cx="1679786" cy="1246293"/>
      </dsp:txXfrm>
    </dsp:sp>
    <dsp:sp modelId="{880A3617-1963-49AB-BD84-DAD0B3479B13}">
      <dsp:nvSpPr>
        <dsp:cNvPr id="0" name=""/>
        <dsp:cNvSpPr/>
      </dsp:nvSpPr>
      <dsp:spPr>
        <a:xfrm>
          <a:off x="1693756" y="491896"/>
          <a:ext cx="4551680" cy="4551680"/>
        </a:xfrm>
        <a:prstGeom prst="pie">
          <a:avLst>
            <a:gd name="adj1" fmla="val 5400000"/>
            <a:gd name="adj2" fmla="val 108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dirty="0"/>
            <a:t>Body </a:t>
          </a:r>
        </a:p>
      </dsp:txBody>
      <dsp:txXfrm>
        <a:off x="2149466" y="2853893"/>
        <a:ext cx="1679786" cy="1246293"/>
      </dsp:txXfrm>
    </dsp:sp>
    <dsp:sp modelId="{142FBF99-E233-4AE7-8E3B-DDE5D8A3D53F}">
      <dsp:nvSpPr>
        <dsp:cNvPr id="0" name=""/>
        <dsp:cNvSpPr/>
      </dsp:nvSpPr>
      <dsp:spPr>
        <a:xfrm>
          <a:off x="1693756" y="339090"/>
          <a:ext cx="4551680" cy="4551680"/>
        </a:xfrm>
        <a:prstGeom prst="pie">
          <a:avLst>
            <a:gd name="adj1" fmla="val 10800000"/>
            <a:gd name="adj2" fmla="val 1620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GB" sz="2900" kern="1200" dirty="0"/>
            <a:t>Hormones</a:t>
          </a:r>
        </a:p>
      </dsp:txBody>
      <dsp:txXfrm>
        <a:off x="2149466" y="1282480"/>
        <a:ext cx="1679786" cy="1246293"/>
      </dsp:txXfrm>
    </dsp:sp>
    <dsp:sp modelId="{62052AA3-00AA-483A-98AF-82E5AFBC1487}">
      <dsp:nvSpPr>
        <dsp:cNvPr id="0" name=""/>
        <dsp:cNvSpPr/>
      </dsp:nvSpPr>
      <dsp:spPr>
        <a:xfrm>
          <a:off x="1564792" y="57319"/>
          <a:ext cx="5115221" cy="5115221"/>
        </a:xfrm>
        <a:prstGeom prst="circularArrow">
          <a:avLst>
            <a:gd name="adj1" fmla="val 5085"/>
            <a:gd name="adj2" fmla="val 327528"/>
            <a:gd name="adj3" fmla="val 21272472"/>
            <a:gd name="adj4" fmla="val 162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22872B8-197E-4A0C-BE32-0B9415B01CA6}">
      <dsp:nvSpPr>
        <dsp:cNvPr id="0" name=""/>
        <dsp:cNvSpPr/>
      </dsp:nvSpPr>
      <dsp:spPr>
        <a:xfrm>
          <a:off x="1564792" y="210125"/>
          <a:ext cx="5115221" cy="5115221"/>
        </a:xfrm>
        <a:prstGeom prst="circularArrow">
          <a:avLst>
            <a:gd name="adj1" fmla="val 5085"/>
            <a:gd name="adj2" fmla="val 327528"/>
            <a:gd name="adj3" fmla="val 5072472"/>
            <a:gd name="adj4" fmla="val 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56F5EAF-F326-4819-9FC1-9C53EC646836}">
      <dsp:nvSpPr>
        <dsp:cNvPr id="0" name=""/>
        <dsp:cNvSpPr/>
      </dsp:nvSpPr>
      <dsp:spPr>
        <a:xfrm>
          <a:off x="1411985" y="210125"/>
          <a:ext cx="5115221" cy="5115221"/>
        </a:xfrm>
        <a:prstGeom prst="circularArrow">
          <a:avLst>
            <a:gd name="adj1" fmla="val 5085"/>
            <a:gd name="adj2" fmla="val 327528"/>
            <a:gd name="adj3" fmla="val 10472472"/>
            <a:gd name="adj4" fmla="val 54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63D45D-C7F6-4965-8158-EC65F8123D8B}">
      <dsp:nvSpPr>
        <dsp:cNvPr id="0" name=""/>
        <dsp:cNvSpPr/>
      </dsp:nvSpPr>
      <dsp:spPr>
        <a:xfrm>
          <a:off x="1411985" y="57319"/>
          <a:ext cx="5115221" cy="5115221"/>
        </a:xfrm>
        <a:prstGeom prst="circularArrow">
          <a:avLst>
            <a:gd name="adj1" fmla="val 5085"/>
            <a:gd name="adj2" fmla="val 327528"/>
            <a:gd name="adj3" fmla="val 15872472"/>
            <a:gd name="adj4" fmla="val 10800000"/>
            <a:gd name="adj5" fmla="val 593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96DFF08F-DC6B-4601-B491-B0F83F6DD2DA}" type="datetimeFigureOut">
              <a:rPr lang="en-US" dirty="0"/>
              <a:t>3/3/2025</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FAB73BC-B049-4115-A692-8D63A059BFB8}" type="slidenum">
              <a:rPr lang="en-US" dirty="0"/>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3/3/2025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3/3/2025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3/3/2025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3/3/2025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3/3/2025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96DFF08F-DC6B-4601-B491-B0F83F6DD2DA}" type="datetimeFigureOut">
              <a:rPr lang="en-US" dirty="0"/>
              <a:pPr/>
              <a:t>3/3/2025</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6EF21389-A1DE-4EF4-BA43-0D21F5EFA9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2100" cy="6377939"/>
          </a:xfrm>
          <a:prstGeom prst="rect">
            <a:avLst/>
          </a:prstGeom>
          <a:solidFill>
            <a:schemeClr val="bg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0" name="Rectangle 19">
            <a:extLst>
              <a:ext uri="{FF2B5EF4-FFF2-40B4-BE49-F238E27FC236}">
                <a16:creationId xmlns:a16="http://schemas.microsoft.com/office/drawing/2014/main" id="{9FFFEF6E-0CEE-4323-A07F-58FDA5E0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378" y="246887"/>
            <a:ext cx="5861321" cy="6377939"/>
          </a:xfrm>
          <a:prstGeom prst="rect">
            <a:avLst/>
          </a:prstGeom>
          <a:solidFill>
            <a:srgbClr val="A6B727"/>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cxnSp>
        <p:nvCxnSpPr>
          <p:cNvPr id="21" name="Straight Connector 20">
            <a:extLst>
              <a:ext uri="{FF2B5EF4-FFF2-40B4-BE49-F238E27FC236}">
                <a16:creationId xmlns:a16="http://schemas.microsoft.com/office/drawing/2014/main" id="{67A69A5B-FB7E-40C2-A416-68C80A100A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36924" y="4220801"/>
            <a:ext cx="4215939"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44D330D6-5765-4B60-A01C-C0E4DE444E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00" y="246888"/>
            <a:ext cx="11724640" cy="6377939"/>
          </a:xfrm>
          <a:prstGeom prst="rect">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8F1FA189-A481-AB5A-D1FB-D2D712D95439}"/>
              </a:ext>
            </a:extLst>
          </p:cNvPr>
          <p:cNvSpPr>
            <a:spLocks noGrp="1"/>
          </p:cNvSpPr>
          <p:nvPr>
            <p:ph type="ctrTitle"/>
          </p:nvPr>
        </p:nvSpPr>
        <p:spPr>
          <a:xfrm>
            <a:off x="6736924" y="857675"/>
            <a:ext cx="4566230" cy="3437782"/>
          </a:xfrm>
        </p:spPr>
        <p:txBody>
          <a:bodyPr>
            <a:normAutofit fontScale="90000"/>
          </a:bodyPr>
          <a:lstStyle/>
          <a:p>
            <a:r>
              <a:rPr lang="en-GB" sz="4500" dirty="0">
                <a:latin typeface="Aharoni" panose="020F0502020204030204" pitchFamily="2" charset="-79"/>
                <a:cs typeface="Aharoni" panose="020F0502020204030204" pitchFamily="2" charset="-79"/>
              </a:rPr>
              <a:t>Moving feeds your positive mental health</a:t>
            </a:r>
            <a:br>
              <a:rPr lang="en-GB" sz="4500" dirty="0">
                <a:latin typeface="Aharoni" panose="020F0502020204030204" pitchFamily="2" charset="-79"/>
                <a:cs typeface="Aharoni" panose="020F0502020204030204" pitchFamily="2" charset="-79"/>
              </a:rPr>
            </a:br>
            <a:br>
              <a:rPr lang="en-GB" sz="4500" dirty="0">
                <a:latin typeface="Aharoni" panose="020F0502020204030204" pitchFamily="2" charset="-79"/>
                <a:cs typeface="Aharoni" panose="020F0502020204030204" pitchFamily="2" charset="-79"/>
              </a:rPr>
            </a:br>
            <a:r>
              <a:rPr lang="en-GB" sz="4500" dirty="0">
                <a:latin typeface="Aharoni" panose="020F0502020204030204" pitchFamily="2" charset="-79"/>
                <a:cs typeface="Aharoni" panose="020F0502020204030204" pitchFamily="2" charset="-79"/>
              </a:rPr>
              <a:t>Charm Daley  </a:t>
            </a:r>
          </a:p>
        </p:txBody>
      </p:sp>
      <p:pic>
        <p:nvPicPr>
          <p:cNvPr id="17" name="Picture 16" descr="A person in a yellow tank top&#10;&#10;AI-generated content may be incorrect.">
            <a:extLst>
              <a:ext uri="{FF2B5EF4-FFF2-40B4-BE49-F238E27FC236}">
                <a16:creationId xmlns:a16="http://schemas.microsoft.com/office/drawing/2014/main" id="{D9950120-1E02-A9C9-D171-7E8F1FD21463}"/>
              </a:ext>
            </a:extLst>
          </p:cNvPr>
          <p:cNvPicPr>
            <a:picLocks noChangeAspect="1"/>
          </p:cNvPicPr>
          <p:nvPr/>
        </p:nvPicPr>
        <p:blipFill>
          <a:blip r:embed="rId2"/>
          <a:stretch>
            <a:fillRect/>
          </a:stretch>
        </p:blipFill>
        <p:spPr>
          <a:xfrm>
            <a:off x="1459649" y="857675"/>
            <a:ext cx="3418544" cy="5140669"/>
          </a:xfrm>
          <a:prstGeom prst="rect">
            <a:avLst/>
          </a:prstGeom>
        </p:spPr>
      </p:pic>
    </p:spTree>
    <p:extLst>
      <p:ext uri="{BB962C8B-B14F-4D97-AF65-F5344CB8AC3E}">
        <p14:creationId xmlns:p14="http://schemas.microsoft.com/office/powerpoint/2010/main" val="1831983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F240C-9552-38A2-4EA0-931683A1253E}"/>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FE53AECD-DED4-0C1F-FF89-CD22EC18D1F2}"/>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6152" name="Picture 8" descr="old broken car clipart - Google Search | Car vector, Car, Cartoon styles">
            <a:extLst>
              <a:ext uri="{FF2B5EF4-FFF2-40B4-BE49-F238E27FC236}">
                <a16:creationId xmlns:a16="http://schemas.microsoft.com/office/drawing/2014/main" id="{2197CDDE-D902-C9E9-34F3-BAAB5168C4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720" y="1117600"/>
            <a:ext cx="5672560" cy="462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8483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FB1D1-7510-7D2A-EBC9-D9EA7EDE9F77}"/>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5CFF63CC-3309-9474-0EA9-66AFD3C6837A}"/>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 name="Picture 2" descr="A person in a gym&#10;&#10;AI-generated content may be incorrect.">
            <a:extLst>
              <a:ext uri="{FF2B5EF4-FFF2-40B4-BE49-F238E27FC236}">
                <a16:creationId xmlns:a16="http://schemas.microsoft.com/office/drawing/2014/main" id="{2238631E-E61E-2363-6B7F-1A5EA01F04FD}"/>
              </a:ext>
            </a:extLst>
          </p:cNvPr>
          <p:cNvPicPr>
            <a:picLocks noChangeAspect="1"/>
          </p:cNvPicPr>
          <p:nvPr/>
        </p:nvPicPr>
        <p:blipFill>
          <a:blip r:embed="rId2"/>
          <a:stretch>
            <a:fillRect/>
          </a:stretch>
        </p:blipFill>
        <p:spPr>
          <a:xfrm>
            <a:off x="1524000" y="1295400"/>
            <a:ext cx="9144000" cy="4267200"/>
          </a:xfrm>
          <a:prstGeom prst="rect">
            <a:avLst/>
          </a:prstGeom>
        </p:spPr>
      </p:pic>
    </p:spTree>
    <p:extLst>
      <p:ext uri="{BB962C8B-B14F-4D97-AF65-F5344CB8AC3E}">
        <p14:creationId xmlns:p14="http://schemas.microsoft.com/office/powerpoint/2010/main" val="1586423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B66A4-A4B1-1628-A9DB-155397BF3E4A}"/>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4FE42EA5-2DB4-2077-2D2F-8636B2A1A6FA}"/>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7" name="Picture 6" descr="A group of people posing for a photo&#10;&#10;AI-generated content may be incorrect.">
            <a:extLst>
              <a:ext uri="{FF2B5EF4-FFF2-40B4-BE49-F238E27FC236}">
                <a16:creationId xmlns:a16="http://schemas.microsoft.com/office/drawing/2014/main" id="{E76168C1-7F0F-F71A-E222-E6875515ABD9}"/>
              </a:ext>
            </a:extLst>
          </p:cNvPr>
          <p:cNvPicPr>
            <a:picLocks noChangeAspect="1"/>
          </p:cNvPicPr>
          <p:nvPr/>
        </p:nvPicPr>
        <p:blipFill>
          <a:blip r:embed="rId2"/>
          <a:stretch>
            <a:fillRect/>
          </a:stretch>
        </p:blipFill>
        <p:spPr>
          <a:xfrm>
            <a:off x="1557981" y="796421"/>
            <a:ext cx="9076037" cy="5265157"/>
          </a:xfrm>
          <a:prstGeom prst="rect">
            <a:avLst/>
          </a:prstGeom>
        </p:spPr>
      </p:pic>
    </p:spTree>
    <p:extLst>
      <p:ext uri="{BB962C8B-B14F-4D97-AF65-F5344CB8AC3E}">
        <p14:creationId xmlns:p14="http://schemas.microsoft.com/office/powerpoint/2010/main" val="77526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33836-288D-C21C-9946-F51F2A806D4C}"/>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483FC15-8322-C14A-6371-B713FC373B5A}"/>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9D8FFDD-5EEF-8FAD-F1F4-6EA8311E446B}"/>
              </a:ext>
            </a:extLst>
          </p:cNvPr>
          <p:cNvSpPr txBox="1"/>
          <p:nvPr/>
        </p:nvSpPr>
        <p:spPr>
          <a:xfrm>
            <a:off x="2139950" y="1542842"/>
            <a:ext cx="7912100" cy="3772315"/>
          </a:xfrm>
          <a:prstGeom prst="rect">
            <a:avLst/>
          </a:prstGeom>
          <a:noFill/>
        </p:spPr>
        <p:txBody>
          <a:bodyPr wrap="square">
            <a:spAutoFit/>
          </a:bodyPr>
          <a:lstStyle/>
          <a:p>
            <a:pPr>
              <a:lnSpc>
                <a:spcPct val="107000"/>
              </a:lnSpc>
              <a:spcAft>
                <a:spcPts val="800"/>
              </a:spcAft>
            </a:pPr>
            <a:r>
              <a:rPr lang="en-GB" sz="3200" kern="100" dirty="0">
                <a:solidFill>
                  <a:schemeClr val="bg2"/>
                </a:solidFill>
                <a:effectLst/>
                <a:latin typeface="Aharoni" panose="02010803020104030203" pitchFamily="2" charset="-79"/>
                <a:ea typeface="Calibri" panose="020F0502020204030204" pitchFamily="34" charset="0"/>
                <a:cs typeface="Aharoni" panose="02010803020104030203" pitchFamily="2" charset="-79"/>
              </a:rPr>
              <a:t>“</a:t>
            </a:r>
            <a:r>
              <a:rPr lang="en-GB" sz="3200" i="1" kern="100" dirty="0">
                <a:solidFill>
                  <a:schemeClr val="bg2"/>
                </a:solidFill>
                <a:latin typeface="Aharoni" panose="02010803020104030203" pitchFamily="2" charset="-79"/>
                <a:ea typeface="Calibri" panose="020F0502020204030204" pitchFamily="34" charset="0"/>
                <a:cs typeface="Aharoni" panose="02010803020104030203" pitchFamily="2" charset="-79"/>
              </a:rPr>
              <a:t>W</a:t>
            </a:r>
            <a:r>
              <a:rPr lang="en-GB" sz="3200" i="1" kern="100" dirty="0">
                <a:solidFill>
                  <a:schemeClr val="bg2"/>
                </a:solidFill>
                <a:effectLst/>
                <a:latin typeface="Aharoni" panose="02010803020104030203" pitchFamily="2" charset="-79"/>
                <a:ea typeface="Calibri" panose="020F0502020204030204" pitchFamily="34" charset="0"/>
                <a:cs typeface="Aharoni" panose="02010803020104030203" pitchFamily="2" charset="-79"/>
              </a:rPr>
              <a:t>hen we move together, we notice our similarities, we see people like us, we inspire and motivate each other. Don’t underestimate the power of moving, because when we move together, we can connect on a deeper universal level” </a:t>
            </a:r>
          </a:p>
        </p:txBody>
      </p:sp>
    </p:spTree>
    <p:extLst>
      <p:ext uri="{BB962C8B-B14F-4D97-AF65-F5344CB8AC3E}">
        <p14:creationId xmlns:p14="http://schemas.microsoft.com/office/powerpoint/2010/main" val="812682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A6CAC7-2B31-96B3-DD4F-21AC931C4D4D}"/>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B1197376-D353-7711-CED0-A005B38FAA9A}"/>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8194" name="Picture 2" descr="Image result for linkedin logo">
            <a:extLst>
              <a:ext uri="{FF2B5EF4-FFF2-40B4-BE49-F238E27FC236}">
                <a16:creationId xmlns:a16="http://schemas.microsoft.com/office/drawing/2014/main" id="{17CB852F-F54A-CA74-B14F-FC1E0C77D8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6680" y="1490045"/>
            <a:ext cx="3452707" cy="317085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facebook">
            <a:extLst>
              <a:ext uri="{FF2B5EF4-FFF2-40B4-BE49-F238E27FC236}">
                <a16:creationId xmlns:a16="http://schemas.microsoft.com/office/drawing/2014/main" id="{B69058CB-214B-C1B5-632D-ED38FCB165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339" y="1490046"/>
            <a:ext cx="3112134" cy="3170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D8B6099B-89FB-3F86-5F6D-A47CE80AFAB1}"/>
              </a:ext>
            </a:extLst>
          </p:cNvPr>
          <p:cNvSpPr txBox="1"/>
          <p:nvPr/>
        </p:nvSpPr>
        <p:spPr>
          <a:xfrm>
            <a:off x="2616833" y="5003982"/>
            <a:ext cx="2692400" cy="553998"/>
          </a:xfrm>
          <a:prstGeom prst="rect">
            <a:avLst/>
          </a:prstGeom>
          <a:noFill/>
        </p:spPr>
        <p:txBody>
          <a:bodyPr wrap="square" rtlCol="0">
            <a:spAutoFit/>
          </a:bodyPr>
          <a:lstStyle/>
          <a:p>
            <a:r>
              <a:rPr lang="en-GB" sz="3000" dirty="0">
                <a:solidFill>
                  <a:schemeClr val="bg1"/>
                </a:solidFill>
                <a:latin typeface="Aharoni" panose="02010803020104030203" pitchFamily="2" charset="-79"/>
                <a:cs typeface="Aharoni" panose="02010803020104030203" pitchFamily="2" charset="-79"/>
              </a:rPr>
              <a:t>Charm Daley</a:t>
            </a:r>
          </a:p>
        </p:txBody>
      </p:sp>
      <p:sp>
        <p:nvSpPr>
          <p:cNvPr id="3" name="TextBox 2">
            <a:extLst>
              <a:ext uri="{FF2B5EF4-FFF2-40B4-BE49-F238E27FC236}">
                <a16:creationId xmlns:a16="http://schemas.microsoft.com/office/drawing/2014/main" id="{F6BEFE1E-79FE-1D27-B6C7-2839CC3998F7}"/>
              </a:ext>
            </a:extLst>
          </p:cNvPr>
          <p:cNvSpPr txBox="1"/>
          <p:nvPr/>
        </p:nvSpPr>
        <p:spPr>
          <a:xfrm>
            <a:off x="6703272" y="5025527"/>
            <a:ext cx="3571028" cy="532453"/>
          </a:xfrm>
          <a:prstGeom prst="rect">
            <a:avLst/>
          </a:prstGeom>
          <a:noFill/>
        </p:spPr>
        <p:txBody>
          <a:bodyPr wrap="square" rtlCol="0">
            <a:spAutoFit/>
          </a:bodyPr>
          <a:lstStyle/>
          <a:p>
            <a:r>
              <a:rPr lang="en-GB" sz="2860" dirty="0">
                <a:solidFill>
                  <a:schemeClr val="bg1"/>
                </a:solidFill>
                <a:latin typeface="Aharoni" panose="02010803020104030203" pitchFamily="2" charset="-79"/>
                <a:cs typeface="Aharoni" panose="02010803020104030203" pitchFamily="2" charset="-79"/>
              </a:rPr>
              <a:t>Zumba With Charm </a:t>
            </a:r>
          </a:p>
        </p:txBody>
      </p:sp>
      <p:sp>
        <p:nvSpPr>
          <p:cNvPr id="4" name="TextBox 3">
            <a:extLst>
              <a:ext uri="{FF2B5EF4-FFF2-40B4-BE49-F238E27FC236}">
                <a16:creationId xmlns:a16="http://schemas.microsoft.com/office/drawing/2014/main" id="{50CDC65D-0DA3-D69D-6130-064781DD70B9}"/>
              </a:ext>
            </a:extLst>
          </p:cNvPr>
          <p:cNvSpPr txBox="1"/>
          <p:nvPr/>
        </p:nvSpPr>
        <p:spPr>
          <a:xfrm>
            <a:off x="3413972" y="5557980"/>
            <a:ext cx="6578600" cy="584775"/>
          </a:xfrm>
          <a:prstGeom prst="rect">
            <a:avLst/>
          </a:prstGeom>
          <a:noFill/>
        </p:spPr>
        <p:txBody>
          <a:bodyPr wrap="square" rtlCol="0">
            <a:spAutoFit/>
          </a:bodyPr>
          <a:lstStyle/>
          <a:p>
            <a:r>
              <a:rPr lang="en-GB" sz="3200" dirty="0">
                <a:solidFill>
                  <a:schemeClr val="bg1"/>
                </a:solidFill>
                <a:latin typeface="Aharoni" panose="02010803020104030203" pitchFamily="2" charset="-79"/>
                <a:cs typeface="Aharoni" panose="02010803020104030203" pitchFamily="2" charset="-79"/>
              </a:rPr>
              <a:t>charmedfitness@gmail.com</a:t>
            </a:r>
          </a:p>
        </p:txBody>
      </p:sp>
    </p:spTree>
    <p:extLst>
      <p:ext uri="{BB962C8B-B14F-4D97-AF65-F5344CB8AC3E}">
        <p14:creationId xmlns:p14="http://schemas.microsoft.com/office/powerpoint/2010/main" val="20909233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9E09B16-4874-4AF2-86A9-1E174C200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
        <p:nvSpPr>
          <p:cNvPr id="15" name="Rectangle 14">
            <a:extLst>
              <a:ext uri="{FF2B5EF4-FFF2-40B4-BE49-F238E27FC236}">
                <a16:creationId xmlns:a16="http://schemas.microsoft.com/office/drawing/2014/main" id="{0040C58F-ED2B-42E1-A6D4-EB62C899F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with her mouth open&#10;&#10;AI-generated content may be incorrect.">
            <a:extLst>
              <a:ext uri="{FF2B5EF4-FFF2-40B4-BE49-F238E27FC236}">
                <a16:creationId xmlns:a16="http://schemas.microsoft.com/office/drawing/2014/main" id="{1FEBA2ED-AD19-3230-FA08-AB1F72755E95}"/>
              </a:ext>
            </a:extLst>
          </p:cNvPr>
          <p:cNvPicPr>
            <a:picLocks noChangeAspect="1"/>
          </p:cNvPicPr>
          <p:nvPr/>
        </p:nvPicPr>
        <p:blipFill>
          <a:blip r:embed="rId2"/>
          <a:srcRect t="35002" r="-1" b="36750"/>
          <a:stretch/>
        </p:blipFill>
        <p:spPr>
          <a:xfrm>
            <a:off x="231141" y="252632"/>
            <a:ext cx="11724640" cy="6369147"/>
          </a:xfrm>
          <a:prstGeom prst="rect">
            <a:avLst/>
          </a:prstGeom>
        </p:spPr>
      </p:pic>
      <p:sp>
        <p:nvSpPr>
          <p:cNvPr id="13" name="Rectangle 12">
            <a:extLst>
              <a:ext uri="{FF2B5EF4-FFF2-40B4-BE49-F238E27FC236}">
                <a16:creationId xmlns:a16="http://schemas.microsoft.com/office/drawing/2014/main" id="{8AB629FD-F72B-4125-BE7D-4C6DFF43A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1140" y="243840"/>
            <a:ext cx="11724640" cy="6377939"/>
          </a:xfrm>
          <a:prstGeom prst="rect">
            <a:avLst/>
          </a:prstGeom>
          <a:noFill/>
          <a:ln w="12700">
            <a:solidFill>
              <a:srgbClr val="39424F"/>
            </a:solid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GB"/>
          </a:p>
        </p:txBody>
      </p:sp>
    </p:spTree>
    <p:extLst>
      <p:ext uri="{BB962C8B-B14F-4D97-AF65-F5344CB8AC3E}">
        <p14:creationId xmlns:p14="http://schemas.microsoft.com/office/powerpoint/2010/main" val="4208513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Best Voice Lessons in Columbus, Ohio">
            <a:extLst>
              <a:ext uri="{FF2B5EF4-FFF2-40B4-BE49-F238E27FC236}">
                <a16:creationId xmlns:a16="http://schemas.microsoft.com/office/drawing/2014/main" id="{ECCFAA77-DE8F-68B1-FCE8-D18B6E0F04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6512" y="1042907"/>
            <a:ext cx="7038975" cy="4772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759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89982C-F268-EE64-AC4B-8EFA4B9C4DDA}"/>
            </a:ext>
          </a:extLst>
        </p:cNvPr>
        <p:cNvGrpSpPr/>
        <p:nvPr/>
      </p:nvGrpSpPr>
      <p:grpSpPr>
        <a:xfrm>
          <a:off x="0" y="0"/>
          <a:ext cx="0" cy="0"/>
          <a:chOff x="0" y="0"/>
          <a:chExt cx="0" cy="0"/>
        </a:xfrm>
      </p:grpSpPr>
      <p:pic>
        <p:nvPicPr>
          <p:cNvPr id="2050" name="Picture 2" descr="Image result for that inner raver, she is still inside you">
            <a:extLst>
              <a:ext uri="{FF2B5EF4-FFF2-40B4-BE49-F238E27FC236}">
                <a16:creationId xmlns:a16="http://schemas.microsoft.com/office/drawing/2014/main" id="{6261631E-7915-D0F3-609E-A2FBE3C337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726" y="685110"/>
            <a:ext cx="5264547" cy="5487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154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7344C7-4353-66B6-6FC3-E1F7162BB433}"/>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B42A027C-18C8-450E-B335-523DB087EE0E}"/>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aphicFrame>
        <p:nvGraphicFramePr>
          <p:cNvPr id="30" name="Diagram 29">
            <a:extLst>
              <a:ext uri="{FF2B5EF4-FFF2-40B4-BE49-F238E27FC236}">
                <a16:creationId xmlns:a16="http://schemas.microsoft.com/office/drawing/2014/main" id="{4E3BD2F8-CC58-C7D7-999B-76A174A90854}"/>
              </a:ext>
            </a:extLst>
          </p:cNvPr>
          <p:cNvGraphicFramePr/>
          <p:nvPr>
            <p:extLst>
              <p:ext uri="{D42A27DB-BD31-4B8C-83A1-F6EECF244321}">
                <p14:modId xmlns:p14="http://schemas.microsoft.com/office/powerpoint/2010/main" val="3764778530"/>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0571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7459F-968E-777A-DFA6-B575C2D10096}"/>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F8FB619-BDDC-92A8-F557-64E52577C4AB}"/>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D1215E9B-AE0A-C23D-76ED-3B0E0B19AB8A}"/>
              </a:ext>
            </a:extLst>
          </p:cNvPr>
          <p:cNvSpPr/>
          <p:nvPr/>
        </p:nvSpPr>
        <p:spPr>
          <a:xfrm>
            <a:off x="2806703" y="476959"/>
            <a:ext cx="2819396" cy="276154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FF"/>
              </a:highlight>
            </a:endParaRPr>
          </a:p>
        </p:txBody>
      </p:sp>
      <p:sp>
        <p:nvSpPr>
          <p:cNvPr id="22" name="Oval 21">
            <a:extLst>
              <a:ext uri="{FF2B5EF4-FFF2-40B4-BE49-F238E27FC236}">
                <a16:creationId xmlns:a16="http://schemas.microsoft.com/office/drawing/2014/main" id="{EC68A06F-911E-7E4D-2E22-1A8C2BB58CD1}"/>
              </a:ext>
            </a:extLst>
          </p:cNvPr>
          <p:cNvSpPr/>
          <p:nvPr/>
        </p:nvSpPr>
        <p:spPr>
          <a:xfrm>
            <a:off x="6394452" y="476958"/>
            <a:ext cx="2819396" cy="2761541"/>
          </a:xfrm>
          <a:prstGeom prst="ellipse">
            <a:avLst/>
          </a:prstGeom>
          <a:solidFill>
            <a:srgbClr val="BF41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FF"/>
              </a:highlight>
            </a:endParaRPr>
          </a:p>
        </p:txBody>
      </p:sp>
      <p:sp>
        <p:nvSpPr>
          <p:cNvPr id="23" name="Oval 22">
            <a:extLst>
              <a:ext uri="{FF2B5EF4-FFF2-40B4-BE49-F238E27FC236}">
                <a16:creationId xmlns:a16="http://schemas.microsoft.com/office/drawing/2014/main" id="{6581D6FF-0600-A8FA-9B5B-55E69020D61D}"/>
              </a:ext>
            </a:extLst>
          </p:cNvPr>
          <p:cNvSpPr/>
          <p:nvPr/>
        </p:nvSpPr>
        <p:spPr>
          <a:xfrm>
            <a:off x="2806703" y="3848099"/>
            <a:ext cx="2819396" cy="2761541"/>
          </a:xfrm>
          <a:prstGeom prst="ellips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FF"/>
              </a:highlight>
            </a:endParaRPr>
          </a:p>
        </p:txBody>
      </p:sp>
      <p:sp>
        <p:nvSpPr>
          <p:cNvPr id="24" name="Oval 23">
            <a:extLst>
              <a:ext uri="{FF2B5EF4-FFF2-40B4-BE49-F238E27FC236}">
                <a16:creationId xmlns:a16="http://schemas.microsoft.com/office/drawing/2014/main" id="{48739030-7536-2525-7BC4-8984FAAE43B7}"/>
              </a:ext>
            </a:extLst>
          </p:cNvPr>
          <p:cNvSpPr/>
          <p:nvPr/>
        </p:nvSpPr>
        <p:spPr>
          <a:xfrm>
            <a:off x="6394452" y="3848099"/>
            <a:ext cx="2819396" cy="2761541"/>
          </a:xfrm>
          <a:prstGeom prst="ellipse">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highlight>
                <a:srgbClr val="FF00FF"/>
              </a:highlight>
            </a:endParaRPr>
          </a:p>
        </p:txBody>
      </p:sp>
      <p:sp>
        <p:nvSpPr>
          <p:cNvPr id="25" name="TextBox 24">
            <a:extLst>
              <a:ext uri="{FF2B5EF4-FFF2-40B4-BE49-F238E27FC236}">
                <a16:creationId xmlns:a16="http://schemas.microsoft.com/office/drawing/2014/main" id="{2C175A5A-3FCE-4CA1-0853-7E2690B75992}"/>
              </a:ext>
            </a:extLst>
          </p:cNvPr>
          <p:cNvSpPr txBox="1"/>
          <p:nvPr/>
        </p:nvSpPr>
        <p:spPr>
          <a:xfrm>
            <a:off x="2546352" y="2921168"/>
            <a:ext cx="7696200" cy="1015663"/>
          </a:xfrm>
          <a:prstGeom prst="rect">
            <a:avLst/>
          </a:prstGeom>
          <a:noFill/>
        </p:spPr>
        <p:txBody>
          <a:bodyPr wrap="square" rtlCol="0">
            <a:spAutoFit/>
          </a:bodyPr>
          <a:lstStyle/>
          <a:p>
            <a:r>
              <a:rPr lang="en-GB" sz="6000" dirty="0">
                <a:solidFill>
                  <a:schemeClr val="bg1">
                    <a:lumMod val="95000"/>
                  </a:schemeClr>
                </a:solidFill>
                <a:latin typeface="Aharoni" panose="02010803020104030203" pitchFamily="2" charset="-79"/>
                <a:cs typeface="Aharoni" panose="02010803020104030203" pitchFamily="2" charset="-79"/>
              </a:rPr>
              <a:t>HAPPY HORMONES</a:t>
            </a:r>
          </a:p>
        </p:txBody>
      </p:sp>
      <p:sp>
        <p:nvSpPr>
          <p:cNvPr id="26" name="TextBox 25">
            <a:extLst>
              <a:ext uri="{FF2B5EF4-FFF2-40B4-BE49-F238E27FC236}">
                <a16:creationId xmlns:a16="http://schemas.microsoft.com/office/drawing/2014/main" id="{964B7F29-9E48-B911-DD9D-5E470C9AD765}"/>
              </a:ext>
            </a:extLst>
          </p:cNvPr>
          <p:cNvSpPr txBox="1"/>
          <p:nvPr/>
        </p:nvSpPr>
        <p:spPr>
          <a:xfrm>
            <a:off x="3003551" y="1596118"/>
            <a:ext cx="2425700" cy="523220"/>
          </a:xfrm>
          <a:prstGeom prst="rect">
            <a:avLst/>
          </a:prstGeom>
          <a:noFill/>
        </p:spPr>
        <p:txBody>
          <a:bodyPr wrap="square" rtlCol="0">
            <a:spAutoFit/>
          </a:bodyPr>
          <a:lstStyle/>
          <a:p>
            <a:r>
              <a:rPr lang="en-GB" sz="2800" dirty="0">
                <a:solidFill>
                  <a:schemeClr val="bg2"/>
                </a:solidFill>
                <a:latin typeface="Aharoni" panose="02010803020104030203" pitchFamily="2" charset="-79"/>
                <a:cs typeface="Aharoni" panose="02010803020104030203" pitchFamily="2" charset="-79"/>
              </a:rPr>
              <a:t>SEROTONIN</a:t>
            </a:r>
          </a:p>
        </p:txBody>
      </p:sp>
      <p:sp>
        <p:nvSpPr>
          <p:cNvPr id="27" name="TextBox 26">
            <a:extLst>
              <a:ext uri="{FF2B5EF4-FFF2-40B4-BE49-F238E27FC236}">
                <a16:creationId xmlns:a16="http://schemas.microsoft.com/office/drawing/2014/main" id="{CEB0BA1B-9857-846B-BA8B-F5DCB26D493E}"/>
              </a:ext>
            </a:extLst>
          </p:cNvPr>
          <p:cNvSpPr txBox="1"/>
          <p:nvPr/>
        </p:nvSpPr>
        <p:spPr>
          <a:xfrm>
            <a:off x="6661152" y="1596118"/>
            <a:ext cx="3207331" cy="523220"/>
          </a:xfrm>
          <a:prstGeom prst="rect">
            <a:avLst/>
          </a:prstGeom>
          <a:noFill/>
        </p:spPr>
        <p:txBody>
          <a:bodyPr wrap="square" rtlCol="0">
            <a:spAutoFit/>
          </a:bodyPr>
          <a:lstStyle/>
          <a:p>
            <a:r>
              <a:rPr lang="en-GB" sz="2800" dirty="0">
                <a:solidFill>
                  <a:schemeClr val="bg2"/>
                </a:solidFill>
                <a:latin typeface="Aharoni" panose="02010803020104030203" pitchFamily="2" charset="-79"/>
                <a:cs typeface="Aharoni" panose="02010803020104030203" pitchFamily="2" charset="-79"/>
              </a:rPr>
              <a:t>ENDORPHIN</a:t>
            </a:r>
          </a:p>
        </p:txBody>
      </p:sp>
      <p:sp>
        <p:nvSpPr>
          <p:cNvPr id="28" name="TextBox 27">
            <a:extLst>
              <a:ext uri="{FF2B5EF4-FFF2-40B4-BE49-F238E27FC236}">
                <a16:creationId xmlns:a16="http://schemas.microsoft.com/office/drawing/2014/main" id="{35CF60EF-A823-6924-F959-03670F902684}"/>
              </a:ext>
            </a:extLst>
          </p:cNvPr>
          <p:cNvSpPr txBox="1"/>
          <p:nvPr/>
        </p:nvSpPr>
        <p:spPr>
          <a:xfrm>
            <a:off x="3171821" y="4849360"/>
            <a:ext cx="3143252" cy="523220"/>
          </a:xfrm>
          <a:prstGeom prst="rect">
            <a:avLst/>
          </a:prstGeom>
          <a:noFill/>
        </p:spPr>
        <p:txBody>
          <a:bodyPr wrap="square" rtlCol="0">
            <a:spAutoFit/>
          </a:bodyPr>
          <a:lstStyle/>
          <a:p>
            <a:r>
              <a:rPr lang="en-GB" sz="2800" dirty="0">
                <a:solidFill>
                  <a:schemeClr val="bg2"/>
                </a:solidFill>
                <a:latin typeface="Aharoni" panose="02010803020104030203" pitchFamily="2" charset="-79"/>
                <a:cs typeface="Aharoni" panose="02010803020104030203" pitchFamily="2" charset="-79"/>
              </a:rPr>
              <a:t>DOPAMINE</a:t>
            </a:r>
          </a:p>
        </p:txBody>
      </p:sp>
      <p:sp>
        <p:nvSpPr>
          <p:cNvPr id="29" name="TextBox 28">
            <a:extLst>
              <a:ext uri="{FF2B5EF4-FFF2-40B4-BE49-F238E27FC236}">
                <a16:creationId xmlns:a16="http://schemas.microsoft.com/office/drawing/2014/main" id="{7179DF0A-4F53-A343-D5FB-55A1394CAB54}"/>
              </a:ext>
            </a:extLst>
          </p:cNvPr>
          <p:cNvSpPr txBox="1"/>
          <p:nvPr/>
        </p:nvSpPr>
        <p:spPr>
          <a:xfrm>
            <a:off x="6877048" y="4849360"/>
            <a:ext cx="2635252" cy="523220"/>
          </a:xfrm>
          <a:prstGeom prst="rect">
            <a:avLst/>
          </a:prstGeom>
          <a:noFill/>
        </p:spPr>
        <p:txBody>
          <a:bodyPr wrap="square" rtlCol="0">
            <a:spAutoFit/>
          </a:bodyPr>
          <a:lstStyle/>
          <a:p>
            <a:r>
              <a:rPr lang="en-GB" sz="2800" dirty="0">
                <a:solidFill>
                  <a:schemeClr val="bg2"/>
                </a:solidFill>
                <a:latin typeface="Aharoni" panose="02010803020104030203" pitchFamily="2" charset="-79"/>
                <a:cs typeface="Aharoni" panose="02010803020104030203" pitchFamily="2" charset="-79"/>
              </a:rPr>
              <a:t>OXYTOCIN</a:t>
            </a:r>
          </a:p>
        </p:txBody>
      </p:sp>
    </p:spTree>
    <p:extLst>
      <p:ext uri="{BB962C8B-B14F-4D97-AF65-F5344CB8AC3E}">
        <p14:creationId xmlns:p14="http://schemas.microsoft.com/office/powerpoint/2010/main" val="1182250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30AA30-0845-BCC5-81D4-97A4F7CB4AD4}"/>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1DFEBCC6-BBA5-E5C5-0B22-A0FFF324FB94}"/>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102" name="Picture 6" descr="Image result for BILLY elliot">
            <a:extLst>
              <a:ext uri="{FF2B5EF4-FFF2-40B4-BE49-F238E27FC236}">
                <a16:creationId xmlns:a16="http://schemas.microsoft.com/office/drawing/2014/main" id="{21E9139D-2765-9745-38DE-5FF7CAB8D3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0251" y="1233487"/>
            <a:ext cx="6491497" cy="4654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015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8F3A-1D9D-974D-08B3-337BFD034C77}"/>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A8788BF0-7BC3-03EF-3524-9A939108FF5E}"/>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5122" name="Picture 2" descr="Image result for full lidl carrier bag">
            <a:extLst>
              <a:ext uri="{FF2B5EF4-FFF2-40B4-BE49-F238E27FC236}">
                <a16:creationId xmlns:a16="http://schemas.microsoft.com/office/drawing/2014/main" id="{18C320BE-1904-2B3C-59FF-DE2FF4E183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2825" y="885825"/>
            <a:ext cx="508635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0012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00C15-86BE-6866-4B06-5D90E21598CD}"/>
            </a:ext>
          </a:extLst>
        </p:cNvPr>
        <p:cNvGrpSpPr/>
        <p:nvPr/>
      </p:nvGrpSpPr>
      <p:grpSpPr>
        <a:xfrm>
          <a:off x="0" y="0"/>
          <a:ext cx="0" cy="0"/>
          <a:chOff x="0" y="0"/>
          <a:chExt cx="0" cy="0"/>
        </a:xfrm>
      </p:grpSpPr>
      <p:cxnSp>
        <p:nvCxnSpPr>
          <p:cNvPr id="6" name="Straight Arrow Connector 5">
            <a:extLst>
              <a:ext uri="{FF2B5EF4-FFF2-40B4-BE49-F238E27FC236}">
                <a16:creationId xmlns:a16="http://schemas.microsoft.com/office/drawing/2014/main" id="{74331F98-488A-2981-8C8D-643E9A041CDB}"/>
              </a:ext>
            </a:extLst>
          </p:cNvPr>
          <p:cNvCxnSpPr/>
          <p:nvPr/>
        </p:nvCxnSpPr>
        <p:spPr>
          <a:xfrm>
            <a:off x="6096000" y="2933700"/>
            <a:ext cx="914400" cy="9144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AutoShape 2">
            <a:extLst>
              <a:ext uri="{FF2B5EF4-FFF2-40B4-BE49-F238E27FC236}">
                <a16:creationId xmlns:a16="http://schemas.microsoft.com/office/drawing/2014/main" id="{6FB4CDD3-047D-E70C-EB3E-0CB31E67EAA5}"/>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 name="Picture 4" descr="A person posing for a picture&#10;&#10;AI-generated content may be incorrect.">
            <a:extLst>
              <a:ext uri="{FF2B5EF4-FFF2-40B4-BE49-F238E27FC236}">
                <a16:creationId xmlns:a16="http://schemas.microsoft.com/office/drawing/2014/main" id="{9DBB1C50-A9A0-C321-E892-90532933DFD1}"/>
              </a:ext>
            </a:extLst>
          </p:cNvPr>
          <p:cNvPicPr>
            <a:picLocks noChangeAspect="1"/>
          </p:cNvPicPr>
          <p:nvPr/>
        </p:nvPicPr>
        <p:blipFill>
          <a:blip r:embed="rId2"/>
          <a:stretch>
            <a:fillRect/>
          </a:stretch>
        </p:blipFill>
        <p:spPr>
          <a:xfrm>
            <a:off x="4248150" y="965200"/>
            <a:ext cx="3695700" cy="4927600"/>
          </a:xfrm>
          <a:prstGeom prst="rect">
            <a:avLst/>
          </a:prstGeom>
        </p:spPr>
      </p:pic>
    </p:spTree>
    <p:extLst>
      <p:ext uri="{BB962C8B-B14F-4D97-AF65-F5344CB8AC3E}">
        <p14:creationId xmlns:p14="http://schemas.microsoft.com/office/powerpoint/2010/main" val="289078331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6686C7E493912439F4E10E053C5DCBA" ma:contentTypeVersion="18" ma:contentTypeDescription="Create a new document." ma:contentTypeScope="" ma:versionID="fb5e13749978c39bdfa65ba71dafb1b8">
  <xsd:schema xmlns:xsd="http://www.w3.org/2001/XMLSchema" xmlns:xs="http://www.w3.org/2001/XMLSchema" xmlns:p="http://schemas.microsoft.com/office/2006/metadata/properties" xmlns:ns2="4fbd2a41-4bde-482e-9ab9-7edea6d2ebe6" xmlns:ns3="f0602087-12d3-4876-8be0-7af9afdcc8e3" targetNamespace="http://schemas.microsoft.com/office/2006/metadata/properties" ma:root="true" ma:fieldsID="4a853a4da6115094c1f35fe4958d8e32" ns2:_="" ns3:_="">
    <xsd:import namespace="4fbd2a41-4bde-482e-9ab9-7edea6d2ebe6"/>
    <xsd:import namespace="f0602087-12d3-4876-8be0-7af9afdcc8e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bd2a41-4bde-482e-9ab9-7edea6d2e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bd49725-1e10-42c2-9fcb-69b21a91e83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0602087-12d3-4876-8be0-7af9afdcc8e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a4a6ab7-8bb5-4484-80a3-c0561d2e8bed}" ma:internalName="TaxCatchAll" ma:showField="CatchAllData" ma:web="f0602087-12d3-4876-8be0-7af9afdcc8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0602087-12d3-4876-8be0-7af9afdcc8e3" xsi:nil="true"/>
    <lcf76f155ced4ddcb4097134ff3c332f xmlns="4fbd2a41-4bde-482e-9ab9-7edea6d2ebe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7BAB053-8B7C-405F-A834-2EFA1B0C7494}"/>
</file>

<file path=customXml/itemProps2.xml><?xml version="1.0" encoding="utf-8"?>
<ds:datastoreItem xmlns:ds="http://schemas.openxmlformats.org/officeDocument/2006/customXml" ds:itemID="{F57A8F55-59C7-4647-8F7C-3EA06D54C866}"/>
</file>

<file path=customXml/itemProps3.xml><?xml version="1.0" encoding="utf-8"?>
<ds:datastoreItem xmlns:ds="http://schemas.openxmlformats.org/officeDocument/2006/customXml" ds:itemID="{F2E1133B-EDA6-4F7C-90C0-28EC0F5A23D0}"/>
</file>

<file path=docProps/app.xml><?xml version="1.0" encoding="utf-8"?>
<Properties xmlns="http://schemas.openxmlformats.org/officeDocument/2006/extended-properties" xmlns:vt="http://schemas.openxmlformats.org/officeDocument/2006/docPropsVTypes">
  <Template/>
  <TotalTime>187</TotalTime>
  <Words>77</Words>
  <Application>Microsoft Office PowerPoint</Application>
  <PresentationFormat>Widescreen</PresentationFormat>
  <Paragraphs>14</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Aharoni</vt:lpstr>
      <vt:lpstr>Corbel</vt:lpstr>
      <vt:lpstr>Basis</vt:lpstr>
      <vt:lpstr>Moving feeds your positive mental health  Charm Daley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Nottingham City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Charmaine Daley</dc:creator>
  <cp:lastModifiedBy>Charmaine Daley</cp:lastModifiedBy>
  <cp:revision>2</cp:revision>
  <dcterms:created xsi:type="dcterms:W3CDTF">2025-02-23T17:47:41Z</dcterms:created>
  <dcterms:modified xsi:type="dcterms:W3CDTF">2025-03-03T15:02:59Z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0x010100F6686C7E493912439F4E10E053C5DCBA</vt:lpwstr>
  </property>
</Properties>
</file>